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 id="2147483679" r:id="rId2"/>
  </p:sldMasterIdLst>
  <p:sldIdLst>
    <p:sldId id="256" r:id="rId3"/>
    <p:sldId id="258" r:id="rId4"/>
    <p:sldId id="257" r:id="rId5"/>
    <p:sldId id="260" r:id="rId6"/>
    <p:sldId id="259" r:id="rId7"/>
    <p:sldId id="261" r:id="rId8"/>
    <p:sldId id="262" r:id="rId9"/>
    <p:sldId id="263" r:id="rId10"/>
    <p:sldId id="264" r:id="rId11"/>
    <p:sldId id="265" r:id="rId12"/>
    <p:sldId id="268" r:id="rId13"/>
    <p:sldId id="269" r:id="rId14"/>
    <p:sldId id="266" r:id="rId15"/>
    <p:sldId id="267" r:id="rId16"/>
    <p:sldId id="270"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4380"/>
    <p:restoredTop sz="94660"/>
  </p:normalViewPr>
  <p:slideViewPr>
    <p:cSldViewPr snapToGrid="0">
      <p:cViewPr varScale="1">
        <p:scale>
          <a:sx n="107" d="100"/>
          <a:sy n="107" d="100"/>
        </p:scale>
        <p:origin x="71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0" name="Google Shape;10;p2"/>
          <p:cNvSpPr txBox="1">
            <a:spLocks noGrp="1"/>
          </p:cNvSpPr>
          <p:nvPr>
            <p:ph type="ctrTitle"/>
          </p:nvPr>
        </p:nvSpPr>
        <p:spPr>
          <a:xfrm>
            <a:off x="953467" y="952200"/>
            <a:ext cx="6203200" cy="24768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6400" b="0">
                <a:latin typeface="Golos Text Medium"/>
                <a:ea typeface="Golos Text Medium"/>
                <a:cs typeface="Golos Text Medium"/>
                <a:sym typeface="Golos Text Medium"/>
              </a:defRPr>
            </a:lvl1pPr>
            <a:lvl2pPr lvl="1" algn="ctr">
              <a:spcBef>
                <a:spcPts val="0"/>
              </a:spcBef>
              <a:spcAft>
                <a:spcPts val="0"/>
              </a:spcAft>
              <a:buSzPts val="5200"/>
              <a:buNone/>
              <a:defRPr sz="6933"/>
            </a:lvl2pPr>
            <a:lvl3pPr lvl="2" algn="ctr">
              <a:spcBef>
                <a:spcPts val="0"/>
              </a:spcBef>
              <a:spcAft>
                <a:spcPts val="0"/>
              </a:spcAft>
              <a:buSzPts val="5200"/>
              <a:buNone/>
              <a:defRPr sz="6933"/>
            </a:lvl3pPr>
            <a:lvl4pPr lvl="3" algn="ctr">
              <a:spcBef>
                <a:spcPts val="0"/>
              </a:spcBef>
              <a:spcAft>
                <a:spcPts val="0"/>
              </a:spcAft>
              <a:buSzPts val="5200"/>
              <a:buNone/>
              <a:defRPr sz="6933"/>
            </a:lvl4pPr>
            <a:lvl5pPr lvl="4" algn="ctr">
              <a:spcBef>
                <a:spcPts val="0"/>
              </a:spcBef>
              <a:spcAft>
                <a:spcPts val="0"/>
              </a:spcAft>
              <a:buSzPts val="5200"/>
              <a:buNone/>
              <a:defRPr sz="6933"/>
            </a:lvl5pPr>
            <a:lvl6pPr lvl="5" algn="ctr">
              <a:spcBef>
                <a:spcPts val="0"/>
              </a:spcBef>
              <a:spcAft>
                <a:spcPts val="0"/>
              </a:spcAft>
              <a:buSzPts val="5200"/>
              <a:buNone/>
              <a:defRPr sz="6933"/>
            </a:lvl6pPr>
            <a:lvl7pPr lvl="6" algn="ctr">
              <a:spcBef>
                <a:spcPts val="0"/>
              </a:spcBef>
              <a:spcAft>
                <a:spcPts val="0"/>
              </a:spcAft>
              <a:buSzPts val="5200"/>
              <a:buNone/>
              <a:defRPr sz="6933"/>
            </a:lvl7pPr>
            <a:lvl8pPr lvl="7" algn="ctr">
              <a:spcBef>
                <a:spcPts val="0"/>
              </a:spcBef>
              <a:spcAft>
                <a:spcPts val="0"/>
              </a:spcAft>
              <a:buSzPts val="5200"/>
              <a:buNone/>
              <a:defRPr sz="6933"/>
            </a:lvl8pPr>
            <a:lvl9pPr lvl="8" algn="ctr">
              <a:spcBef>
                <a:spcPts val="0"/>
              </a:spcBef>
              <a:spcAft>
                <a:spcPts val="0"/>
              </a:spcAft>
              <a:buSzPts val="5200"/>
              <a:buNone/>
              <a:defRPr sz="6933"/>
            </a:lvl9pPr>
          </a:lstStyle>
          <a:p>
            <a:r>
              <a:rPr lang="he-IL"/>
              <a:t>לחץ כדי לערוך סגנון כותרת של תבנית בסיס</a:t>
            </a:r>
            <a:endParaRPr/>
          </a:p>
        </p:txBody>
      </p:sp>
    </p:spTree>
    <p:extLst>
      <p:ext uri="{BB962C8B-B14F-4D97-AF65-F5344CB8AC3E}">
        <p14:creationId xmlns:p14="http://schemas.microsoft.com/office/powerpoint/2010/main" val="3092202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3"/>
        <p:cNvGrpSpPr/>
        <p:nvPr/>
      </p:nvGrpSpPr>
      <p:grpSpPr>
        <a:xfrm>
          <a:off x="0" y="0"/>
          <a:ext cx="0" cy="0"/>
          <a:chOff x="0" y="0"/>
          <a:chExt cx="0" cy="0"/>
        </a:xfrm>
      </p:grpSpPr>
      <p:pic>
        <p:nvPicPr>
          <p:cNvPr id="44" name="Google Shape;44;p11"/>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5" name="Google Shape;45;p11"/>
          <p:cNvSpPr txBox="1">
            <a:spLocks noGrp="1"/>
          </p:cNvSpPr>
          <p:nvPr>
            <p:ph type="title" hasCustomPrompt="1"/>
          </p:nvPr>
        </p:nvSpPr>
        <p:spPr>
          <a:xfrm>
            <a:off x="1712000" y="2077967"/>
            <a:ext cx="8768000" cy="20148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12800"/>
            </a:lvl1pPr>
            <a:lvl2pPr lvl="1" algn="ctr">
              <a:spcBef>
                <a:spcPts val="0"/>
              </a:spcBef>
              <a:spcAft>
                <a:spcPts val="0"/>
              </a:spcAft>
              <a:buSzPts val="9600"/>
              <a:buNone/>
              <a:defRPr sz="12800"/>
            </a:lvl2pPr>
            <a:lvl3pPr lvl="2" algn="ctr">
              <a:spcBef>
                <a:spcPts val="0"/>
              </a:spcBef>
              <a:spcAft>
                <a:spcPts val="0"/>
              </a:spcAft>
              <a:buSzPts val="9600"/>
              <a:buNone/>
              <a:defRPr sz="12800"/>
            </a:lvl3pPr>
            <a:lvl4pPr lvl="3" algn="ctr">
              <a:spcBef>
                <a:spcPts val="0"/>
              </a:spcBef>
              <a:spcAft>
                <a:spcPts val="0"/>
              </a:spcAft>
              <a:buSzPts val="9600"/>
              <a:buNone/>
              <a:defRPr sz="12800"/>
            </a:lvl4pPr>
            <a:lvl5pPr lvl="4" algn="ctr">
              <a:spcBef>
                <a:spcPts val="0"/>
              </a:spcBef>
              <a:spcAft>
                <a:spcPts val="0"/>
              </a:spcAft>
              <a:buSzPts val="9600"/>
              <a:buNone/>
              <a:defRPr sz="12800"/>
            </a:lvl5pPr>
            <a:lvl6pPr lvl="5" algn="ctr">
              <a:spcBef>
                <a:spcPts val="0"/>
              </a:spcBef>
              <a:spcAft>
                <a:spcPts val="0"/>
              </a:spcAft>
              <a:buSzPts val="9600"/>
              <a:buNone/>
              <a:defRPr sz="12800"/>
            </a:lvl6pPr>
            <a:lvl7pPr lvl="6" algn="ctr">
              <a:spcBef>
                <a:spcPts val="0"/>
              </a:spcBef>
              <a:spcAft>
                <a:spcPts val="0"/>
              </a:spcAft>
              <a:buSzPts val="9600"/>
              <a:buNone/>
              <a:defRPr sz="12800"/>
            </a:lvl7pPr>
            <a:lvl8pPr lvl="7" algn="ctr">
              <a:spcBef>
                <a:spcPts val="0"/>
              </a:spcBef>
              <a:spcAft>
                <a:spcPts val="0"/>
              </a:spcAft>
              <a:buSzPts val="9600"/>
              <a:buNone/>
              <a:defRPr sz="12800"/>
            </a:lvl8pPr>
            <a:lvl9pPr lvl="8" algn="ctr">
              <a:spcBef>
                <a:spcPts val="0"/>
              </a:spcBef>
              <a:spcAft>
                <a:spcPts val="0"/>
              </a:spcAft>
              <a:buSzPts val="9600"/>
              <a:buNone/>
              <a:defRPr sz="12800"/>
            </a:lvl9pPr>
          </a:lstStyle>
          <a:p>
            <a:r>
              <a:t>xx%</a:t>
            </a:r>
          </a:p>
        </p:txBody>
      </p:sp>
      <p:sp>
        <p:nvSpPr>
          <p:cNvPr id="46" name="Google Shape;46;p11"/>
          <p:cNvSpPr txBox="1">
            <a:spLocks noGrp="1"/>
          </p:cNvSpPr>
          <p:nvPr>
            <p:ph type="subTitle" idx="1"/>
          </p:nvPr>
        </p:nvSpPr>
        <p:spPr>
          <a:xfrm>
            <a:off x="1712000" y="4092833"/>
            <a:ext cx="8768000" cy="951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2133"/>
            </a:lvl1pPr>
            <a:lvl2pPr lvl="1" algn="ctr" rtl="0">
              <a:lnSpc>
                <a:spcPct val="100000"/>
              </a:lnSpc>
              <a:spcBef>
                <a:spcPts val="0"/>
              </a:spcBef>
              <a:spcAft>
                <a:spcPts val="0"/>
              </a:spcAft>
              <a:buSzPts val="1600"/>
              <a:buNone/>
              <a:defRPr sz="2133"/>
            </a:lvl2pPr>
            <a:lvl3pPr lvl="2" algn="ctr" rtl="0">
              <a:lnSpc>
                <a:spcPct val="100000"/>
              </a:lnSpc>
              <a:spcBef>
                <a:spcPts val="0"/>
              </a:spcBef>
              <a:spcAft>
                <a:spcPts val="0"/>
              </a:spcAft>
              <a:buSzPts val="1600"/>
              <a:buNone/>
              <a:defRPr sz="2133"/>
            </a:lvl3pPr>
            <a:lvl4pPr lvl="3" algn="ctr" rtl="0">
              <a:lnSpc>
                <a:spcPct val="100000"/>
              </a:lnSpc>
              <a:spcBef>
                <a:spcPts val="0"/>
              </a:spcBef>
              <a:spcAft>
                <a:spcPts val="0"/>
              </a:spcAft>
              <a:buSzPts val="1600"/>
              <a:buNone/>
              <a:defRPr sz="2133"/>
            </a:lvl4pPr>
            <a:lvl5pPr lvl="4" algn="ctr" rtl="0">
              <a:lnSpc>
                <a:spcPct val="100000"/>
              </a:lnSpc>
              <a:spcBef>
                <a:spcPts val="0"/>
              </a:spcBef>
              <a:spcAft>
                <a:spcPts val="0"/>
              </a:spcAft>
              <a:buSzPts val="1600"/>
              <a:buNone/>
              <a:defRPr sz="2133"/>
            </a:lvl5pPr>
            <a:lvl6pPr lvl="5" algn="ctr" rtl="0">
              <a:lnSpc>
                <a:spcPct val="100000"/>
              </a:lnSpc>
              <a:spcBef>
                <a:spcPts val="0"/>
              </a:spcBef>
              <a:spcAft>
                <a:spcPts val="0"/>
              </a:spcAft>
              <a:buSzPts val="1600"/>
              <a:buNone/>
              <a:defRPr sz="2133"/>
            </a:lvl6pPr>
            <a:lvl7pPr lvl="6" algn="ctr" rtl="0">
              <a:lnSpc>
                <a:spcPct val="100000"/>
              </a:lnSpc>
              <a:spcBef>
                <a:spcPts val="0"/>
              </a:spcBef>
              <a:spcAft>
                <a:spcPts val="0"/>
              </a:spcAft>
              <a:buSzPts val="1600"/>
              <a:buNone/>
              <a:defRPr sz="2133"/>
            </a:lvl7pPr>
            <a:lvl8pPr lvl="7" algn="ctr" rtl="0">
              <a:lnSpc>
                <a:spcPct val="100000"/>
              </a:lnSpc>
              <a:spcBef>
                <a:spcPts val="0"/>
              </a:spcBef>
              <a:spcAft>
                <a:spcPts val="0"/>
              </a:spcAft>
              <a:buSzPts val="1600"/>
              <a:buNone/>
              <a:defRPr sz="2133"/>
            </a:lvl8pPr>
            <a:lvl9pPr lvl="8" algn="ctr" rtl="0">
              <a:lnSpc>
                <a:spcPct val="100000"/>
              </a:lnSpc>
              <a:spcBef>
                <a:spcPts val="0"/>
              </a:spcBef>
              <a:spcAft>
                <a:spcPts val="0"/>
              </a:spcAft>
              <a:buSzPts val="1600"/>
              <a:buNone/>
              <a:defRPr sz="2133"/>
            </a:lvl9pPr>
          </a:lstStyle>
          <a:p>
            <a:r>
              <a:rPr lang="he-IL"/>
              <a:t>לחץ כדי לערוך סגנון כותרת משנה של תבנית בסיס</a:t>
            </a:r>
            <a:endParaRPr/>
          </a:p>
        </p:txBody>
      </p:sp>
    </p:spTree>
    <p:extLst>
      <p:ext uri="{BB962C8B-B14F-4D97-AF65-F5344CB8AC3E}">
        <p14:creationId xmlns:p14="http://schemas.microsoft.com/office/powerpoint/2010/main" val="1348328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7"/>
        <p:cNvGrpSpPr/>
        <p:nvPr/>
      </p:nvGrpSpPr>
      <p:grpSpPr>
        <a:xfrm>
          <a:off x="0" y="0"/>
          <a:ext cx="0" cy="0"/>
          <a:chOff x="0" y="0"/>
          <a:chExt cx="0" cy="0"/>
        </a:xfrm>
      </p:grpSpPr>
    </p:spTree>
    <p:extLst>
      <p:ext uri="{BB962C8B-B14F-4D97-AF65-F5344CB8AC3E}">
        <p14:creationId xmlns:p14="http://schemas.microsoft.com/office/powerpoint/2010/main" val="135334669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48"/>
        <p:cNvGrpSpPr/>
        <p:nvPr/>
      </p:nvGrpSpPr>
      <p:grpSpPr>
        <a:xfrm>
          <a:off x="0" y="0"/>
          <a:ext cx="0" cy="0"/>
          <a:chOff x="0" y="0"/>
          <a:chExt cx="0" cy="0"/>
        </a:xfrm>
      </p:grpSpPr>
      <p:pic>
        <p:nvPicPr>
          <p:cNvPr id="49" name="Google Shape;49;p13"/>
          <p:cNvPicPr preferRelativeResize="0"/>
          <p:nvPr/>
        </p:nvPicPr>
        <p:blipFill>
          <a:blip r:embed="rId2">
            <a:alphaModFix/>
          </a:blip>
          <a:stretch>
            <a:fillRect/>
          </a:stretch>
        </p:blipFill>
        <p:spPr>
          <a:xfrm rot="10800000">
            <a:off x="0" y="0"/>
            <a:ext cx="12192000" cy="6858000"/>
          </a:xfrm>
          <a:prstGeom prst="rect">
            <a:avLst/>
          </a:prstGeom>
          <a:noFill/>
          <a:ln>
            <a:noFill/>
          </a:ln>
        </p:spPr>
      </p:pic>
      <p:sp>
        <p:nvSpPr>
          <p:cNvPr id="50" name="Google Shape;50;p13"/>
          <p:cNvSpPr txBox="1">
            <a:spLocks noGrp="1"/>
          </p:cNvSpPr>
          <p:nvPr>
            <p:ph type="title" hasCustomPrompt="1"/>
          </p:nvPr>
        </p:nvSpPr>
        <p:spPr>
          <a:xfrm>
            <a:off x="953467" y="2062944"/>
            <a:ext cx="1780800" cy="700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667"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1" name="Google Shape;51;p13"/>
          <p:cNvSpPr txBox="1">
            <a:spLocks noGrp="1"/>
          </p:cNvSpPr>
          <p:nvPr>
            <p:ph type="subTitle" idx="1"/>
          </p:nvPr>
        </p:nvSpPr>
        <p:spPr>
          <a:xfrm>
            <a:off x="2734419" y="2062944"/>
            <a:ext cx="8504400" cy="700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667">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he-IL"/>
              <a:t>לחץ כדי לערוך סגנון כותרת משנה של תבנית בסיס</a:t>
            </a:r>
            <a:endParaRPr/>
          </a:p>
        </p:txBody>
      </p:sp>
      <p:sp>
        <p:nvSpPr>
          <p:cNvPr id="52" name="Google Shape;52;p13"/>
          <p:cNvSpPr txBox="1">
            <a:spLocks noGrp="1"/>
          </p:cNvSpPr>
          <p:nvPr>
            <p:ph type="title" idx="2"/>
          </p:nvPr>
        </p:nvSpPr>
        <p:spPr>
          <a:xfrm>
            <a:off x="953467" y="713333"/>
            <a:ext cx="10285200" cy="94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a:buNone/>
              <a:defRPr sz="4000" b="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a:buNone/>
              <a:defRPr sz="4267" b="1">
                <a:solidFill>
                  <a:schemeClr val="dk1"/>
                </a:solidFill>
                <a:latin typeface="Golos Text"/>
                <a:ea typeface="Golos Text"/>
                <a:cs typeface="Golos Text"/>
                <a:sym typeface="Golos Text"/>
              </a:defRPr>
            </a:lvl2pPr>
            <a:lvl3pPr lvl="2" rtl="0">
              <a:lnSpc>
                <a:spcPct val="115000"/>
              </a:lnSpc>
              <a:spcBef>
                <a:spcPts val="0"/>
              </a:spcBef>
              <a:spcAft>
                <a:spcPts val="0"/>
              </a:spcAft>
              <a:buClr>
                <a:schemeClr val="dk1"/>
              </a:buClr>
              <a:buSzPts val="3200"/>
              <a:buFont typeface="Golos Text"/>
              <a:buNone/>
              <a:defRPr sz="4267" b="1">
                <a:solidFill>
                  <a:schemeClr val="dk1"/>
                </a:solidFill>
                <a:latin typeface="Golos Text"/>
                <a:ea typeface="Golos Text"/>
                <a:cs typeface="Golos Text"/>
                <a:sym typeface="Golos Text"/>
              </a:defRPr>
            </a:lvl3pPr>
            <a:lvl4pPr lvl="3" rtl="0">
              <a:lnSpc>
                <a:spcPct val="115000"/>
              </a:lnSpc>
              <a:spcBef>
                <a:spcPts val="0"/>
              </a:spcBef>
              <a:spcAft>
                <a:spcPts val="0"/>
              </a:spcAft>
              <a:buClr>
                <a:schemeClr val="dk1"/>
              </a:buClr>
              <a:buSzPts val="3200"/>
              <a:buFont typeface="Golos Text"/>
              <a:buNone/>
              <a:defRPr sz="4267" b="1">
                <a:solidFill>
                  <a:schemeClr val="dk1"/>
                </a:solidFill>
                <a:latin typeface="Golos Text"/>
                <a:ea typeface="Golos Text"/>
                <a:cs typeface="Golos Text"/>
                <a:sym typeface="Golos Text"/>
              </a:defRPr>
            </a:lvl4pPr>
            <a:lvl5pPr lvl="4" rtl="0">
              <a:lnSpc>
                <a:spcPct val="115000"/>
              </a:lnSpc>
              <a:spcBef>
                <a:spcPts val="0"/>
              </a:spcBef>
              <a:spcAft>
                <a:spcPts val="0"/>
              </a:spcAft>
              <a:buClr>
                <a:schemeClr val="dk1"/>
              </a:buClr>
              <a:buSzPts val="3200"/>
              <a:buFont typeface="Golos Text"/>
              <a:buNone/>
              <a:defRPr sz="4267" b="1">
                <a:solidFill>
                  <a:schemeClr val="dk1"/>
                </a:solidFill>
                <a:latin typeface="Golos Text"/>
                <a:ea typeface="Golos Text"/>
                <a:cs typeface="Golos Text"/>
                <a:sym typeface="Golos Text"/>
              </a:defRPr>
            </a:lvl5pPr>
            <a:lvl6pPr lvl="5" rtl="0">
              <a:lnSpc>
                <a:spcPct val="115000"/>
              </a:lnSpc>
              <a:spcBef>
                <a:spcPts val="0"/>
              </a:spcBef>
              <a:spcAft>
                <a:spcPts val="0"/>
              </a:spcAft>
              <a:buClr>
                <a:schemeClr val="dk1"/>
              </a:buClr>
              <a:buSzPts val="3200"/>
              <a:buFont typeface="Golos Text"/>
              <a:buNone/>
              <a:defRPr sz="4267" b="1">
                <a:solidFill>
                  <a:schemeClr val="dk1"/>
                </a:solidFill>
                <a:latin typeface="Golos Text"/>
                <a:ea typeface="Golos Text"/>
                <a:cs typeface="Golos Text"/>
                <a:sym typeface="Golos Text"/>
              </a:defRPr>
            </a:lvl6pPr>
            <a:lvl7pPr lvl="6" rtl="0">
              <a:lnSpc>
                <a:spcPct val="115000"/>
              </a:lnSpc>
              <a:spcBef>
                <a:spcPts val="0"/>
              </a:spcBef>
              <a:spcAft>
                <a:spcPts val="0"/>
              </a:spcAft>
              <a:buClr>
                <a:schemeClr val="dk1"/>
              </a:buClr>
              <a:buSzPts val="3200"/>
              <a:buFont typeface="Golos Text"/>
              <a:buNone/>
              <a:defRPr sz="4267" b="1">
                <a:solidFill>
                  <a:schemeClr val="dk1"/>
                </a:solidFill>
                <a:latin typeface="Golos Text"/>
                <a:ea typeface="Golos Text"/>
                <a:cs typeface="Golos Text"/>
                <a:sym typeface="Golos Text"/>
              </a:defRPr>
            </a:lvl7pPr>
            <a:lvl8pPr lvl="7" rtl="0">
              <a:lnSpc>
                <a:spcPct val="115000"/>
              </a:lnSpc>
              <a:spcBef>
                <a:spcPts val="0"/>
              </a:spcBef>
              <a:spcAft>
                <a:spcPts val="0"/>
              </a:spcAft>
              <a:buClr>
                <a:schemeClr val="dk1"/>
              </a:buClr>
              <a:buSzPts val="3200"/>
              <a:buFont typeface="Golos Text"/>
              <a:buNone/>
              <a:defRPr sz="4267" b="1">
                <a:solidFill>
                  <a:schemeClr val="dk1"/>
                </a:solidFill>
                <a:latin typeface="Golos Text"/>
                <a:ea typeface="Golos Text"/>
                <a:cs typeface="Golos Text"/>
                <a:sym typeface="Golos Text"/>
              </a:defRPr>
            </a:lvl8pPr>
            <a:lvl9pPr lvl="8" rtl="0">
              <a:lnSpc>
                <a:spcPct val="115000"/>
              </a:lnSpc>
              <a:spcBef>
                <a:spcPts val="0"/>
              </a:spcBef>
              <a:spcAft>
                <a:spcPts val="0"/>
              </a:spcAft>
              <a:buClr>
                <a:schemeClr val="dk1"/>
              </a:buClr>
              <a:buSzPts val="3200"/>
              <a:buFont typeface="Golos Text"/>
              <a:buNone/>
              <a:defRPr sz="4267" b="1">
                <a:solidFill>
                  <a:schemeClr val="dk1"/>
                </a:solidFill>
                <a:latin typeface="Golos Text"/>
                <a:ea typeface="Golos Text"/>
                <a:cs typeface="Golos Text"/>
                <a:sym typeface="Golos Text"/>
              </a:defRPr>
            </a:lvl9pPr>
          </a:lstStyle>
          <a:p>
            <a:r>
              <a:rPr lang="he-IL"/>
              <a:t>לחץ כדי לערוך סגנון כותרת של תבנית בסיס</a:t>
            </a:r>
            <a:endParaRPr/>
          </a:p>
        </p:txBody>
      </p:sp>
      <p:sp>
        <p:nvSpPr>
          <p:cNvPr id="53" name="Google Shape;53;p13"/>
          <p:cNvSpPr txBox="1">
            <a:spLocks noGrp="1"/>
          </p:cNvSpPr>
          <p:nvPr>
            <p:ph type="title" idx="3" hasCustomPrompt="1"/>
          </p:nvPr>
        </p:nvSpPr>
        <p:spPr>
          <a:xfrm>
            <a:off x="953467" y="2966544"/>
            <a:ext cx="1780800" cy="700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667"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4" name="Google Shape;54;p13"/>
          <p:cNvSpPr txBox="1">
            <a:spLocks noGrp="1"/>
          </p:cNvSpPr>
          <p:nvPr>
            <p:ph type="subTitle" idx="4"/>
          </p:nvPr>
        </p:nvSpPr>
        <p:spPr>
          <a:xfrm>
            <a:off x="2734419" y="2966544"/>
            <a:ext cx="8504400" cy="700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667">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he-IL"/>
              <a:t>לחץ כדי לערוך סגנון כותרת משנה של תבנית בסיס</a:t>
            </a:r>
            <a:endParaRPr/>
          </a:p>
        </p:txBody>
      </p:sp>
      <p:sp>
        <p:nvSpPr>
          <p:cNvPr id="55" name="Google Shape;55;p13"/>
          <p:cNvSpPr txBox="1">
            <a:spLocks noGrp="1"/>
          </p:cNvSpPr>
          <p:nvPr>
            <p:ph type="title" idx="5" hasCustomPrompt="1"/>
          </p:nvPr>
        </p:nvSpPr>
        <p:spPr>
          <a:xfrm>
            <a:off x="953467" y="3870144"/>
            <a:ext cx="1780800" cy="700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667"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6" name="Google Shape;56;p13"/>
          <p:cNvSpPr txBox="1">
            <a:spLocks noGrp="1"/>
          </p:cNvSpPr>
          <p:nvPr>
            <p:ph type="subTitle" idx="6"/>
          </p:nvPr>
        </p:nvSpPr>
        <p:spPr>
          <a:xfrm>
            <a:off x="2734419" y="3870144"/>
            <a:ext cx="8504400" cy="700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667">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he-IL"/>
              <a:t>לחץ כדי לערוך סגנון כותרת משנה של תבנית בסיס</a:t>
            </a:r>
            <a:endParaRPr/>
          </a:p>
        </p:txBody>
      </p:sp>
      <p:sp>
        <p:nvSpPr>
          <p:cNvPr id="57" name="Google Shape;57;p13"/>
          <p:cNvSpPr txBox="1">
            <a:spLocks noGrp="1"/>
          </p:cNvSpPr>
          <p:nvPr>
            <p:ph type="title" idx="7" hasCustomPrompt="1"/>
          </p:nvPr>
        </p:nvSpPr>
        <p:spPr>
          <a:xfrm>
            <a:off x="953467" y="4773744"/>
            <a:ext cx="1780800" cy="700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SzPts val="3000"/>
              <a:buNone/>
              <a:defRPr sz="2667" b="0">
                <a:solidFill>
                  <a:schemeClr val="accent3"/>
                </a:solidFill>
                <a:latin typeface="Golos Text Medium"/>
                <a:ea typeface="Golos Text Medium"/>
                <a:cs typeface="Golos Text Medium"/>
                <a:sym typeface="Golos Text Medium"/>
              </a:defRPr>
            </a:lvl1pPr>
            <a:lvl2pPr lvl="1" rtl="0">
              <a:spcBef>
                <a:spcPts val="0"/>
              </a:spcBef>
              <a:spcAft>
                <a:spcPts val="0"/>
              </a:spcAft>
              <a:buSzPts val="3000"/>
              <a:buNone/>
              <a:defRPr sz="4000"/>
            </a:lvl2pPr>
            <a:lvl3pPr lvl="2" rtl="0">
              <a:spcBef>
                <a:spcPts val="0"/>
              </a:spcBef>
              <a:spcAft>
                <a:spcPts val="0"/>
              </a:spcAft>
              <a:buSzPts val="3000"/>
              <a:buNone/>
              <a:defRPr sz="4000"/>
            </a:lvl3pPr>
            <a:lvl4pPr lvl="3" rtl="0">
              <a:spcBef>
                <a:spcPts val="0"/>
              </a:spcBef>
              <a:spcAft>
                <a:spcPts val="0"/>
              </a:spcAft>
              <a:buSzPts val="3000"/>
              <a:buNone/>
              <a:defRPr sz="4000"/>
            </a:lvl4pPr>
            <a:lvl5pPr lvl="4" rtl="0">
              <a:spcBef>
                <a:spcPts val="0"/>
              </a:spcBef>
              <a:spcAft>
                <a:spcPts val="0"/>
              </a:spcAft>
              <a:buSzPts val="3000"/>
              <a:buNone/>
              <a:defRPr sz="4000"/>
            </a:lvl5pPr>
            <a:lvl6pPr lvl="5" rtl="0">
              <a:spcBef>
                <a:spcPts val="0"/>
              </a:spcBef>
              <a:spcAft>
                <a:spcPts val="0"/>
              </a:spcAft>
              <a:buSzPts val="3000"/>
              <a:buNone/>
              <a:defRPr sz="4000"/>
            </a:lvl6pPr>
            <a:lvl7pPr lvl="6" rtl="0">
              <a:spcBef>
                <a:spcPts val="0"/>
              </a:spcBef>
              <a:spcAft>
                <a:spcPts val="0"/>
              </a:spcAft>
              <a:buSzPts val="3000"/>
              <a:buNone/>
              <a:defRPr sz="4000"/>
            </a:lvl7pPr>
            <a:lvl8pPr lvl="7" rtl="0">
              <a:spcBef>
                <a:spcPts val="0"/>
              </a:spcBef>
              <a:spcAft>
                <a:spcPts val="0"/>
              </a:spcAft>
              <a:buSzPts val="3000"/>
              <a:buNone/>
              <a:defRPr sz="4000"/>
            </a:lvl8pPr>
            <a:lvl9pPr lvl="8" rtl="0">
              <a:spcBef>
                <a:spcPts val="0"/>
              </a:spcBef>
              <a:spcAft>
                <a:spcPts val="0"/>
              </a:spcAft>
              <a:buSzPts val="3000"/>
              <a:buNone/>
              <a:defRPr sz="4000"/>
            </a:lvl9pPr>
          </a:lstStyle>
          <a:p>
            <a:r>
              <a:t>xx%</a:t>
            </a:r>
          </a:p>
        </p:txBody>
      </p:sp>
      <p:sp>
        <p:nvSpPr>
          <p:cNvPr id="58" name="Google Shape;58;p13"/>
          <p:cNvSpPr txBox="1">
            <a:spLocks noGrp="1"/>
          </p:cNvSpPr>
          <p:nvPr>
            <p:ph type="subTitle" idx="8"/>
          </p:nvPr>
        </p:nvSpPr>
        <p:spPr>
          <a:xfrm>
            <a:off x="2734419" y="4773744"/>
            <a:ext cx="8504400" cy="700400"/>
          </a:xfrm>
          <a:prstGeom prst="rect">
            <a:avLst/>
          </a:prstGeom>
          <a:ln>
            <a:noFill/>
          </a:ln>
        </p:spPr>
        <p:txBody>
          <a:bodyPr spcFirstLastPara="1" wrap="square" lIns="91425" tIns="91425" rIns="91425" bIns="91425" anchor="ctr" anchorCtr="0">
            <a:noAutofit/>
          </a:bodyPr>
          <a:lstStyle>
            <a:lvl1pPr lvl="0" rtl="0">
              <a:spcBef>
                <a:spcPts val="0"/>
              </a:spcBef>
              <a:spcAft>
                <a:spcPts val="0"/>
              </a:spcAft>
              <a:buClr>
                <a:schemeClr val="dk1"/>
              </a:buClr>
              <a:buSzPts val="2400"/>
              <a:buFont typeface="Bebas Neue"/>
              <a:buNone/>
              <a:defRPr sz="2667">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he-IL"/>
              <a:t>לחץ כדי לערוך סגנון כותרת משנה של תבנית בסיס</a:t>
            </a:r>
            <a:endParaRPr/>
          </a:p>
        </p:txBody>
      </p:sp>
    </p:spTree>
    <p:extLst>
      <p:ext uri="{BB962C8B-B14F-4D97-AF65-F5344CB8AC3E}">
        <p14:creationId xmlns:p14="http://schemas.microsoft.com/office/powerpoint/2010/main" val="19978393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59"/>
        <p:cNvGrpSpPr/>
        <p:nvPr/>
      </p:nvGrpSpPr>
      <p:grpSpPr>
        <a:xfrm>
          <a:off x="0" y="0"/>
          <a:ext cx="0" cy="0"/>
          <a:chOff x="0" y="0"/>
          <a:chExt cx="0" cy="0"/>
        </a:xfrm>
      </p:grpSpPr>
      <p:pic>
        <p:nvPicPr>
          <p:cNvPr id="60" name="Google Shape;60;p14"/>
          <p:cNvPicPr preferRelativeResize="0"/>
          <p:nvPr/>
        </p:nvPicPr>
        <p:blipFill>
          <a:blip r:embed="rId2">
            <a:alphaModFix/>
          </a:blip>
          <a:stretch>
            <a:fillRect/>
          </a:stretch>
        </p:blipFill>
        <p:spPr>
          <a:xfrm rot="10800000">
            <a:off x="0" y="0"/>
            <a:ext cx="12192000" cy="6858000"/>
          </a:xfrm>
          <a:prstGeom prst="rect">
            <a:avLst/>
          </a:prstGeom>
          <a:noFill/>
          <a:ln>
            <a:noFill/>
          </a:ln>
        </p:spPr>
      </p:pic>
      <p:sp>
        <p:nvSpPr>
          <p:cNvPr id="61" name="Google Shape;61;p14"/>
          <p:cNvSpPr txBox="1">
            <a:spLocks noGrp="1"/>
          </p:cNvSpPr>
          <p:nvPr>
            <p:ph type="title"/>
          </p:nvPr>
        </p:nvSpPr>
        <p:spPr>
          <a:xfrm>
            <a:off x="953467" y="713333"/>
            <a:ext cx="10285200" cy="94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4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9pPr>
          </a:lstStyle>
          <a:p>
            <a:r>
              <a:rPr lang="he-IL"/>
              <a:t>לחץ כדי לערוך סגנון כותרת של תבנית בסיס</a:t>
            </a:r>
            <a:endParaRPr/>
          </a:p>
        </p:txBody>
      </p:sp>
      <p:sp>
        <p:nvSpPr>
          <p:cNvPr id="62" name="Google Shape;62;p14"/>
          <p:cNvSpPr txBox="1">
            <a:spLocks noGrp="1"/>
          </p:cNvSpPr>
          <p:nvPr>
            <p:ph type="body" idx="1"/>
          </p:nvPr>
        </p:nvSpPr>
        <p:spPr>
          <a:xfrm>
            <a:off x="953467" y="1656600"/>
            <a:ext cx="10285200" cy="44880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1219170" lvl="1" indent="-423323" rtl="0">
              <a:lnSpc>
                <a:spcPct val="115000"/>
              </a:lnSpc>
              <a:spcBef>
                <a:spcPts val="1333"/>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828754" lvl="2"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2438339" lvl="3"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3047924" lvl="4"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3657509" lvl="5"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4267093" lvl="6"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4876678" lvl="7"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5486263" lvl="8"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pPr lvl="0"/>
            <a:r>
              <a:rPr lang="he-IL"/>
              <a:t>לחץ כדי לערוך סגנונות טקסט של תבנית בסיס</a:t>
            </a:r>
          </a:p>
        </p:txBody>
      </p:sp>
    </p:spTree>
    <p:extLst>
      <p:ext uri="{BB962C8B-B14F-4D97-AF65-F5344CB8AC3E}">
        <p14:creationId xmlns:p14="http://schemas.microsoft.com/office/powerpoint/2010/main" val="19635946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rot="10800000">
            <a:off x="0" y="0"/>
            <a:ext cx="12192000" cy="6858000"/>
          </a:xfrm>
          <a:prstGeom prst="rect">
            <a:avLst/>
          </a:prstGeom>
          <a:noFill/>
          <a:ln>
            <a:noFill/>
          </a:ln>
        </p:spPr>
      </p:pic>
      <p:sp>
        <p:nvSpPr>
          <p:cNvPr id="65" name="Google Shape;65;p15"/>
          <p:cNvSpPr txBox="1">
            <a:spLocks noGrp="1"/>
          </p:cNvSpPr>
          <p:nvPr>
            <p:ph type="ctrTitle"/>
          </p:nvPr>
        </p:nvSpPr>
        <p:spPr>
          <a:xfrm>
            <a:off x="953467" y="855633"/>
            <a:ext cx="5142400" cy="14120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6667"/>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r>
              <a:rPr lang="he-IL"/>
              <a:t>לחץ כדי לערוך סגנון כותרת של תבנית בסיס</a:t>
            </a:r>
            <a:endParaRPr/>
          </a:p>
        </p:txBody>
      </p:sp>
      <p:sp>
        <p:nvSpPr>
          <p:cNvPr id="66" name="Google Shape;66;p15"/>
          <p:cNvSpPr txBox="1">
            <a:spLocks noGrp="1"/>
          </p:cNvSpPr>
          <p:nvPr>
            <p:ph type="subTitle" idx="1"/>
          </p:nvPr>
        </p:nvSpPr>
        <p:spPr>
          <a:xfrm>
            <a:off x="953467" y="2064333"/>
            <a:ext cx="5142400" cy="1896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2133"/>
            </a:lvl1pPr>
            <a:lvl2pPr lvl="1" algn="ctr" rtl="0">
              <a:lnSpc>
                <a:spcPct val="100000"/>
              </a:lnSpc>
              <a:spcBef>
                <a:spcPts val="0"/>
              </a:spcBef>
              <a:spcAft>
                <a:spcPts val="0"/>
              </a:spcAft>
              <a:buSzPts val="1800"/>
              <a:buNone/>
              <a:defRPr sz="2400"/>
            </a:lvl2pPr>
            <a:lvl3pPr lvl="2" algn="ctr" rtl="0">
              <a:lnSpc>
                <a:spcPct val="100000"/>
              </a:lnSpc>
              <a:spcBef>
                <a:spcPts val="0"/>
              </a:spcBef>
              <a:spcAft>
                <a:spcPts val="0"/>
              </a:spcAft>
              <a:buSzPts val="1800"/>
              <a:buNone/>
              <a:defRPr sz="2400"/>
            </a:lvl3pPr>
            <a:lvl4pPr lvl="3" algn="ctr" rtl="0">
              <a:lnSpc>
                <a:spcPct val="100000"/>
              </a:lnSpc>
              <a:spcBef>
                <a:spcPts val="0"/>
              </a:spcBef>
              <a:spcAft>
                <a:spcPts val="0"/>
              </a:spcAft>
              <a:buSzPts val="1800"/>
              <a:buNone/>
              <a:defRPr sz="2400"/>
            </a:lvl4pPr>
            <a:lvl5pPr lvl="4" algn="ctr" rtl="0">
              <a:lnSpc>
                <a:spcPct val="100000"/>
              </a:lnSpc>
              <a:spcBef>
                <a:spcPts val="0"/>
              </a:spcBef>
              <a:spcAft>
                <a:spcPts val="0"/>
              </a:spcAft>
              <a:buSzPts val="1800"/>
              <a:buNone/>
              <a:defRPr sz="2400"/>
            </a:lvl5pPr>
            <a:lvl6pPr lvl="5" algn="ctr" rtl="0">
              <a:lnSpc>
                <a:spcPct val="100000"/>
              </a:lnSpc>
              <a:spcBef>
                <a:spcPts val="0"/>
              </a:spcBef>
              <a:spcAft>
                <a:spcPts val="0"/>
              </a:spcAft>
              <a:buSzPts val="1800"/>
              <a:buNone/>
              <a:defRPr sz="2400"/>
            </a:lvl6pPr>
            <a:lvl7pPr lvl="6" algn="ctr" rtl="0">
              <a:lnSpc>
                <a:spcPct val="100000"/>
              </a:lnSpc>
              <a:spcBef>
                <a:spcPts val="0"/>
              </a:spcBef>
              <a:spcAft>
                <a:spcPts val="0"/>
              </a:spcAft>
              <a:buSzPts val="1800"/>
              <a:buNone/>
              <a:defRPr sz="2400"/>
            </a:lvl7pPr>
            <a:lvl8pPr lvl="7" algn="ctr" rtl="0">
              <a:lnSpc>
                <a:spcPct val="100000"/>
              </a:lnSpc>
              <a:spcBef>
                <a:spcPts val="0"/>
              </a:spcBef>
              <a:spcAft>
                <a:spcPts val="0"/>
              </a:spcAft>
              <a:buSzPts val="1800"/>
              <a:buNone/>
              <a:defRPr sz="2400"/>
            </a:lvl8pPr>
            <a:lvl9pPr lvl="8" algn="ctr" rtl="0">
              <a:lnSpc>
                <a:spcPct val="100000"/>
              </a:lnSpc>
              <a:spcBef>
                <a:spcPts val="0"/>
              </a:spcBef>
              <a:spcAft>
                <a:spcPts val="0"/>
              </a:spcAft>
              <a:buSzPts val="1800"/>
              <a:buNone/>
              <a:defRPr sz="2400"/>
            </a:lvl9pPr>
          </a:lstStyle>
          <a:p>
            <a:r>
              <a:rPr lang="he-IL"/>
              <a:t>לחץ כדי לערוך סגנון כותרת משנה של תבנית בסיס</a:t>
            </a:r>
            <a:endParaRPr/>
          </a:p>
        </p:txBody>
      </p:sp>
      <p:sp>
        <p:nvSpPr>
          <p:cNvPr id="67" name="Google Shape;67;p15"/>
          <p:cNvSpPr txBox="1"/>
          <p:nvPr/>
        </p:nvSpPr>
        <p:spPr>
          <a:xfrm>
            <a:off x="953467" y="4599800"/>
            <a:ext cx="5142400" cy="753600"/>
          </a:xfrm>
          <a:prstGeom prst="rect">
            <a:avLst/>
          </a:prstGeom>
          <a:noFill/>
          <a:ln>
            <a:noFill/>
          </a:ln>
        </p:spPr>
        <p:txBody>
          <a:bodyPr spcFirstLastPara="1" wrap="square" lIns="121900" tIns="121900" rIns="121900" bIns="121900" anchor="ctr" anchorCtr="0">
            <a:noAutofit/>
          </a:bodyPr>
          <a:lstStyle/>
          <a:p>
            <a:pPr marL="0" lvl="0" indent="0" algn="l" rtl="0">
              <a:lnSpc>
                <a:spcPct val="100000"/>
              </a:lnSpc>
              <a:spcBef>
                <a:spcPts val="0"/>
              </a:spcBef>
              <a:spcAft>
                <a:spcPts val="0"/>
              </a:spcAft>
              <a:buNone/>
            </a:pPr>
            <a:r>
              <a:rPr lang="en" sz="1333" b="1">
                <a:solidFill>
                  <a:schemeClr val="dk1"/>
                </a:solidFill>
                <a:latin typeface="Gantari"/>
                <a:ea typeface="Gantari"/>
                <a:cs typeface="Gantari"/>
                <a:sym typeface="Gantari"/>
              </a:rPr>
              <a:t>CREDITS:</a:t>
            </a:r>
            <a:r>
              <a:rPr lang="en" sz="1333">
                <a:solidFill>
                  <a:schemeClr val="dk1"/>
                </a:solidFill>
                <a:latin typeface="Gantari"/>
                <a:ea typeface="Gantari"/>
                <a:cs typeface="Gantari"/>
                <a:sym typeface="Gantari"/>
              </a:rPr>
              <a:t> This presentation template was created by </a:t>
            </a:r>
            <a:r>
              <a:rPr lang="en" sz="1333" b="1">
                <a:solidFill>
                  <a:schemeClr val="dk1"/>
                </a:solidFill>
                <a:latin typeface="Gantari"/>
                <a:ea typeface="Gantari"/>
                <a:cs typeface="Gantari"/>
                <a:sym typeface="Gantari"/>
              </a:rPr>
              <a:t>Slidesgo</a:t>
            </a:r>
            <a:r>
              <a:rPr lang="en" sz="1333">
                <a:solidFill>
                  <a:schemeClr val="dk1"/>
                </a:solidFill>
                <a:latin typeface="Gantari"/>
                <a:ea typeface="Gantari"/>
                <a:cs typeface="Gantari"/>
                <a:sym typeface="Gantari"/>
              </a:rPr>
              <a:t> and includes icons by </a:t>
            </a:r>
            <a:r>
              <a:rPr lang="en" sz="1333" b="1">
                <a:solidFill>
                  <a:schemeClr val="dk1"/>
                </a:solidFill>
                <a:latin typeface="Gantari"/>
                <a:ea typeface="Gantari"/>
                <a:cs typeface="Gantari"/>
                <a:sym typeface="Gantari"/>
              </a:rPr>
              <a:t>Flaticon</a:t>
            </a:r>
            <a:r>
              <a:rPr lang="en" sz="1333">
                <a:solidFill>
                  <a:schemeClr val="dk1"/>
                </a:solidFill>
                <a:latin typeface="Gantari"/>
                <a:ea typeface="Gantari"/>
                <a:cs typeface="Gantari"/>
                <a:sym typeface="Gantari"/>
              </a:rPr>
              <a:t>, infographics &amp; images by </a:t>
            </a:r>
            <a:r>
              <a:rPr lang="en" sz="1333" b="1">
                <a:solidFill>
                  <a:schemeClr val="dk1"/>
                </a:solidFill>
                <a:latin typeface="Gantari"/>
                <a:ea typeface="Gantari"/>
                <a:cs typeface="Gantari"/>
                <a:sym typeface="Gantari"/>
              </a:rPr>
              <a:t>Freepik</a:t>
            </a:r>
            <a:r>
              <a:rPr lang="en" sz="1333">
                <a:solidFill>
                  <a:schemeClr val="dk1"/>
                </a:solidFill>
                <a:latin typeface="Gantari"/>
                <a:ea typeface="Gantari"/>
                <a:cs typeface="Gantari"/>
                <a:sym typeface="Gantari"/>
              </a:rPr>
              <a:t> and content by </a:t>
            </a:r>
            <a:r>
              <a:rPr lang="en" sz="1333" b="1">
                <a:solidFill>
                  <a:schemeClr val="dk1"/>
                </a:solidFill>
                <a:latin typeface="Gantari"/>
                <a:ea typeface="Gantari"/>
                <a:cs typeface="Gantari"/>
                <a:sym typeface="Gantari"/>
              </a:rPr>
              <a:t>Eliana Delacour</a:t>
            </a:r>
            <a:endParaRPr sz="1333" b="1">
              <a:solidFill>
                <a:schemeClr val="dk1"/>
              </a:solidFill>
              <a:latin typeface="Gantari"/>
              <a:ea typeface="Gantari"/>
              <a:cs typeface="Gantari"/>
              <a:sym typeface="Gantari"/>
            </a:endParaRPr>
          </a:p>
        </p:txBody>
      </p:sp>
    </p:spTree>
    <p:extLst>
      <p:ext uri="{BB962C8B-B14F-4D97-AF65-F5344CB8AC3E}">
        <p14:creationId xmlns:p14="http://schemas.microsoft.com/office/powerpoint/2010/main" val="313512695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68"/>
        <p:cNvGrpSpPr/>
        <p:nvPr/>
      </p:nvGrpSpPr>
      <p:grpSpPr>
        <a:xfrm>
          <a:off x="0" y="0"/>
          <a:ext cx="0" cy="0"/>
          <a:chOff x="0" y="0"/>
          <a:chExt cx="0" cy="0"/>
        </a:xfrm>
      </p:grpSpPr>
      <p:pic>
        <p:nvPicPr>
          <p:cNvPr id="69" name="Google Shape;69;p16"/>
          <p:cNvPicPr preferRelativeResize="0"/>
          <p:nvPr/>
        </p:nvPicPr>
        <p:blipFill>
          <a:blip r:embed="rId2">
            <a:alphaModFix amt="67000"/>
          </a:blip>
          <a:stretch>
            <a:fillRect/>
          </a:stretch>
        </p:blipFill>
        <p:spPr>
          <a:xfrm flipH="1">
            <a:off x="0" y="0"/>
            <a:ext cx="12192000" cy="6858000"/>
          </a:xfrm>
          <a:prstGeom prst="rect">
            <a:avLst/>
          </a:prstGeom>
          <a:noFill/>
          <a:ln>
            <a:noFill/>
          </a:ln>
        </p:spPr>
      </p:pic>
    </p:spTree>
    <p:extLst>
      <p:ext uri="{BB962C8B-B14F-4D97-AF65-F5344CB8AC3E}">
        <p14:creationId xmlns:p14="http://schemas.microsoft.com/office/powerpoint/2010/main" val="101109365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70"/>
        <p:cNvGrpSpPr/>
        <p:nvPr/>
      </p:nvGrpSpPr>
      <p:grpSpPr>
        <a:xfrm>
          <a:off x="0" y="0"/>
          <a:ext cx="0" cy="0"/>
          <a:chOff x="0" y="0"/>
          <a:chExt cx="0" cy="0"/>
        </a:xfrm>
      </p:grpSpPr>
      <p:pic>
        <p:nvPicPr>
          <p:cNvPr id="71" name="Google Shape;71;p17"/>
          <p:cNvPicPr preferRelativeResize="0"/>
          <p:nvPr/>
        </p:nvPicPr>
        <p:blipFill>
          <a:blip r:embed="rId2">
            <a:alphaModFix amt="29000"/>
          </a:blip>
          <a:stretch>
            <a:fillRect/>
          </a:stretch>
        </p:blipFill>
        <p:spPr>
          <a:xfrm flipH="1">
            <a:off x="0" y="0"/>
            <a:ext cx="12192000" cy="6858000"/>
          </a:xfrm>
          <a:prstGeom prst="rect">
            <a:avLst/>
          </a:prstGeom>
          <a:noFill/>
          <a:ln>
            <a:noFill/>
          </a:ln>
        </p:spPr>
      </p:pic>
    </p:spTree>
    <p:extLst>
      <p:ext uri="{BB962C8B-B14F-4D97-AF65-F5344CB8AC3E}">
        <p14:creationId xmlns:p14="http://schemas.microsoft.com/office/powerpoint/2010/main" val="83117996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BF00E45-28D3-2043-8DBE-F9BBB287A3F2}"/>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B625DB4D-29C2-EDDA-FCA0-1F83B914A3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790A4163-FFDF-0F9C-D0DF-C7A43413E8BD}"/>
              </a:ext>
            </a:extLst>
          </p:cNvPr>
          <p:cNvSpPr>
            <a:spLocks noGrp="1"/>
          </p:cNvSpPr>
          <p:nvPr>
            <p:ph type="dt" sz="half" idx="10"/>
          </p:nvPr>
        </p:nvSpPr>
        <p:spPr/>
        <p:txBody>
          <a:bodyPr/>
          <a:lstStyle/>
          <a:p>
            <a:fld id="{0EA80B47-8D37-4003-8F16-03E8CAA220AB}" type="datetimeFigureOut">
              <a:rPr lang="he-IL" smtClean="0"/>
              <a:t>ה'/סיון/תשפ"ג</a:t>
            </a:fld>
            <a:endParaRPr lang="he-IL"/>
          </a:p>
        </p:txBody>
      </p:sp>
      <p:sp>
        <p:nvSpPr>
          <p:cNvPr id="5" name="מציין מיקום של כותרת תחתונה 4">
            <a:extLst>
              <a:ext uri="{FF2B5EF4-FFF2-40B4-BE49-F238E27FC236}">
                <a16:creationId xmlns:a16="http://schemas.microsoft.com/office/drawing/2014/main" id="{A46662B1-FF6B-09A6-86D7-EAFED8C850A0}"/>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C459FE2D-78A3-DADD-A85E-1CDF2DEEF0BB}"/>
              </a:ext>
            </a:extLst>
          </p:cNvPr>
          <p:cNvSpPr>
            <a:spLocks noGrp="1"/>
          </p:cNvSpPr>
          <p:nvPr>
            <p:ph type="sldNum" sz="quarter" idx="12"/>
          </p:nvPr>
        </p:nvSpPr>
        <p:spPr/>
        <p:txBody>
          <a:bodyPr/>
          <a:lstStyle/>
          <a:p>
            <a:fld id="{E7D50EB2-5E97-4C39-8C22-9E330BBE0FD2}" type="slidenum">
              <a:rPr lang="he-IL" smtClean="0"/>
              <a:t>‹#›</a:t>
            </a:fld>
            <a:endParaRPr lang="he-IL"/>
          </a:p>
        </p:txBody>
      </p:sp>
    </p:spTree>
    <p:extLst>
      <p:ext uri="{BB962C8B-B14F-4D97-AF65-F5344CB8AC3E}">
        <p14:creationId xmlns:p14="http://schemas.microsoft.com/office/powerpoint/2010/main" val="128196073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AD14487-EA7E-4FD9-764B-E9A68815B220}"/>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033EAF16-E640-ACE0-B220-7C7820092134}"/>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A86C4729-778D-AFDC-92BE-A4BF127BF64C}"/>
              </a:ext>
            </a:extLst>
          </p:cNvPr>
          <p:cNvSpPr>
            <a:spLocks noGrp="1"/>
          </p:cNvSpPr>
          <p:nvPr>
            <p:ph type="dt" sz="half" idx="10"/>
          </p:nvPr>
        </p:nvSpPr>
        <p:spPr/>
        <p:txBody>
          <a:bodyPr/>
          <a:lstStyle/>
          <a:p>
            <a:fld id="{0EA80B47-8D37-4003-8F16-03E8CAA220AB}" type="datetimeFigureOut">
              <a:rPr lang="he-IL" smtClean="0"/>
              <a:t>ה'/סיון/תשפ"ג</a:t>
            </a:fld>
            <a:endParaRPr lang="he-IL"/>
          </a:p>
        </p:txBody>
      </p:sp>
      <p:sp>
        <p:nvSpPr>
          <p:cNvPr id="5" name="מציין מיקום של כותרת תחתונה 4">
            <a:extLst>
              <a:ext uri="{FF2B5EF4-FFF2-40B4-BE49-F238E27FC236}">
                <a16:creationId xmlns:a16="http://schemas.microsoft.com/office/drawing/2014/main" id="{1096A812-306A-F78D-746E-790CE1C8EEA3}"/>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434CD4F7-3DE4-0454-D3E6-F8A99F01B0F3}"/>
              </a:ext>
            </a:extLst>
          </p:cNvPr>
          <p:cNvSpPr>
            <a:spLocks noGrp="1"/>
          </p:cNvSpPr>
          <p:nvPr>
            <p:ph type="sldNum" sz="quarter" idx="12"/>
          </p:nvPr>
        </p:nvSpPr>
        <p:spPr/>
        <p:txBody>
          <a:bodyPr/>
          <a:lstStyle/>
          <a:p>
            <a:fld id="{E7D50EB2-5E97-4C39-8C22-9E330BBE0FD2}" type="slidenum">
              <a:rPr lang="he-IL" smtClean="0"/>
              <a:t>‹#›</a:t>
            </a:fld>
            <a:endParaRPr lang="he-IL"/>
          </a:p>
        </p:txBody>
      </p:sp>
    </p:spTree>
    <p:extLst>
      <p:ext uri="{BB962C8B-B14F-4D97-AF65-F5344CB8AC3E}">
        <p14:creationId xmlns:p14="http://schemas.microsoft.com/office/powerpoint/2010/main" val="70262667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lank slide" type="blank" preserve="1">
  <p:cSld name="Blank slide">
    <p:spTree>
      <p:nvGrpSpPr>
        <p:cNvPr id="1" name="Shape 75"/>
        <p:cNvGrpSpPr/>
        <p:nvPr/>
      </p:nvGrpSpPr>
      <p:grpSpPr>
        <a:xfrm>
          <a:off x="0" y="0"/>
          <a:ext cx="0" cy="0"/>
          <a:chOff x="0" y="0"/>
          <a:chExt cx="0" cy="0"/>
        </a:xfrm>
      </p:grpSpPr>
    </p:spTree>
    <p:extLst>
      <p:ext uri="{BB962C8B-B14F-4D97-AF65-F5344CB8AC3E}">
        <p14:creationId xmlns:p14="http://schemas.microsoft.com/office/powerpoint/2010/main" val="17828968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1"/>
        <p:cNvGrpSpPr/>
        <p:nvPr/>
      </p:nvGrpSpPr>
      <p:grpSpPr>
        <a:xfrm>
          <a:off x="0" y="0"/>
          <a:ext cx="0" cy="0"/>
          <a:chOff x="0" y="0"/>
          <a:chExt cx="0" cy="0"/>
        </a:xfrm>
      </p:grpSpPr>
      <p:pic>
        <p:nvPicPr>
          <p:cNvPr id="12" name="Google Shape;12;p3"/>
          <p:cNvPicPr preferRelativeResize="0"/>
          <p:nvPr/>
        </p:nvPicPr>
        <p:blipFill>
          <a:blip r:embed="rId2">
            <a:alphaModFix/>
          </a:blip>
          <a:stretch>
            <a:fillRect/>
          </a:stretch>
        </p:blipFill>
        <p:spPr>
          <a:xfrm>
            <a:off x="0" y="0"/>
            <a:ext cx="12192000" cy="6858000"/>
          </a:xfrm>
          <a:prstGeom prst="rect">
            <a:avLst/>
          </a:prstGeom>
          <a:noFill/>
          <a:ln>
            <a:noFill/>
          </a:ln>
        </p:spPr>
      </p:pic>
      <p:sp>
        <p:nvSpPr>
          <p:cNvPr id="13" name="Google Shape;13;p3"/>
          <p:cNvSpPr txBox="1">
            <a:spLocks noGrp="1"/>
          </p:cNvSpPr>
          <p:nvPr>
            <p:ph type="title"/>
          </p:nvPr>
        </p:nvSpPr>
        <p:spPr>
          <a:xfrm>
            <a:off x="953467" y="2567800"/>
            <a:ext cx="10285200" cy="24476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6267" b="0">
                <a:latin typeface="Golos Text Medium"/>
                <a:ea typeface="Golos Text Medium"/>
                <a:cs typeface="Golos Text Medium"/>
                <a:sym typeface="Golos Text Medium"/>
              </a:defRPr>
            </a:lvl1pPr>
            <a:lvl2pPr lvl="1" algn="ctr">
              <a:spcBef>
                <a:spcPts val="0"/>
              </a:spcBef>
              <a:spcAft>
                <a:spcPts val="0"/>
              </a:spcAft>
              <a:buSzPts val="3600"/>
              <a:buNone/>
              <a:defRPr sz="4800"/>
            </a:lvl2pPr>
            <a:lvl3pPr lvl="2" algn="ctr">
              <a:spcBef>
                <a:spcPts val="0"/>
              </a:spcBef>
              <a:spcAft>
                <a:spcPts val="0"/>
              </a:spcAft>
              <a:buSzPts val="3600"/>
              <a:buNone/>
              <a:defRPr sz="4800"/>
            </a:lvl3pPr>
            <a:lvl4pPr lvl="3" algn="ctr">
              <a:spcBef>
                <a:spcPts val="0"/>
              </a:spcBef>
              <a:spcAft>
                <a:spcPts val="0"/>
              </a:spcAft>
              <a:buSzPts val="3600"/>
              <a:buNone/>
              <a:defRPr sz="4800"/>
            </a:lvl4pPr>
            <a:lvl5pPr lvl="4" algn="ctr">
              <a:spcBef>
                <a:spcPts val="0"/>
              </a:spcBef>
              <a:spcAft>
                <a:spcPts val="0"/>
              </a:spcAft>
              <a:buSzPts val="3600"/>
              <a:buNone/>
              <a:defRPr sz="4800"/>
            </a:lvl5pPr>
            <a:lvl6pPr lvl="5" algn="ctr">
              <a:spcBef>
                <a:spcPts val="0"/>
              </a:spcBef>
              <a:spcAft>
                <a:spcPts val="0"/>
              </a:spcAft>
              <a:buSzPts val="3600"/>
              <a:buNone/>
              <a:defRPr sz="4800"/>
            </a:lvl6pPr>
            <a:lvl7pPr lvl="6" algn="ctr">
              <a:spcBef>
                <a:spcPts val="0"/>
              </a:spcBef>
              <a:spcAft>
                <a:spcPts val="0"/>
              </a:spcAft>
              <a:buSzPts val="3600"/>
              <a:buNone/>
              <a:defRPr sz="4800"/>
            </a:lvl7pPr>
            <a:lvl8pPr lvl="7" algn="ctr">
              <a:spcBef>
                <a:spcPts val="0"/>
              </a:spcBef>
              <a:spcAft>
                <a:spcPts val="0"/>
              </a:spcAft>
              <a:buSzPts val="3600"/>
              <a:buNone/>
              <a:defRPr sz="4800"/>
            </a:lvl8pPr>
            <a:lvl9pPr lvl="8" algn="ctr">
              <a:spcBef>
                <a:spcPts val="0"/>
              </a:spcBef>
              <a:spcAft>
                <a:spcPts val="0"/>
              </a:spcAft>
              <a:buSzPts val="3600"/>
              <a:buNone/>
              <a:defRPr sz="4800"/>
            </a:lvl9pPr>
          </a:lstStyle>
          <a:p>
            <a:r>
              <a:rPr lang="he-IL"/>
              <a:t>לחץ כדי לערוך סגנון כותרת של תבנית בסיס</a:t>
            </a:r>
            <a:endParaRPr/>
          </a:p>
        </p:txBody>
      </p:sp>
      <p:sp>
        <p:nvSpPr>
          <p:cNvPr id="14" name="Google Shape;14;p3"/>
          <p:cNvSpPr txBox="1">
            <a:spLocks noGrp="1"/>
          </p:cNvSpPr>
          <p:nvPr>
            <p:ph type="title" idx="2" hasCustomPrompt="1"/>
          </p:nvPr>
        </p:nvSpPr>
        <p:spPr>
          <a:xfrm>
            <a:off x="953467" y="935800"/>
            <a:ext cx="2713600" cy="14288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6667" b="0">
                <a:solidFill>
                  <a:schemeClr val="accent3"/>
                </a:solidFill>
                <a:latin typeface="Golos Text Medium"/>
                <a:ea typeface="Golos Text Medium"/>
                <a:cs typeface="Golos Text Medium"/>
                <a:sym typeface="Golos Text Medium"/>
              </a:defRPr>
            </a:lvl1pPr>
            <a:lvl2pPr lvl="1" algn="ctr" rtl="0">
              <a:spcBef>
                <a:spcPts val="0"/>
              </a:spcBef>
              <a:spcAft>
                <a:spcPts val="0"/>
              </a:spcAft>
              <a:buSzPts val="6000"/>
              <a:buNone/>
              <a:defRPr sz="8000"/>
            </a:lvl2pPr>
            <a:lvl3pPr lvl="2" algn="ctr" rtl="0">
              <a:spcBef>
                <a:spcPts val="0"/>
              </a:spcBef>
              <a:spcAft>
                <a:spcPts val="0"/>
              </a:spcAft>
              <a:buSzPts val="6000"/>
              <a:buNone/>
              <a:defRPr sz="8000"/>
            </a:lvl3pPr>
            <a:lvl4pPr lvl="3" algn="ctr" rtl="0">
              <a:spcBef>
                <a:spcPts val="0"/>
              </a:spcBef>
              <a:spcAft>
                <a:spcPts val="0"/>
              </a:spcAft>
              <a:buSzPts val="6000"/>
              <a:buNone/>
              <a:defRPr sz="8000"/>
            </a:lvl4pPr>
            <a:lvl5pPr lvl="4" algn="ctr" rtl="0">
              <a:spcBef>
                <a:spcPts val="0"/>
              </a:spcBef>
              <a:spcAft>
                <a:spcPts val="0"/>
              </a:spcAft>
              <a:buSzPts val="6000"/>
              <a:buNone/>
              <a:defRPr sz="8000"/>
            </a:lvl5pPr>
            <a:lvl6pPr lvl="5" algn="ctr" rtl="0">
              <a:spcBef>
                <a:spcPts val="0"/>
              </a:spcBef>
              <a:spcAft>
                <a:spcPts val="0"/>
              </a:spcAft>
              <a:buSzPts val="6000"/>
              <a:buNone/>
              <a:defRPr sz="8000"/>
            </a:lvl6pPr>
            <a:lvl7pPr lvl="6" algn="ctr" rtl="0">
              <a:spcBef>
                <a:spcPts val="0"/>
              </a:spcBef>
              <a:spcAft>
                <a:spcPts val="0"/>
              </a:spcAft>
              <a:buSzPts val="6000"/>
              <a:buNone/>
              <a:defRPr sz="8000"/>
            </a:lvl7pPr>
            <a:lvl8pPr lvl="7" algn="ctr" rtl="0">
              <a:spcBef>
                <a:spcPts val="0"/>
              </a:spcBef>
              <a:spcAft>
                <a:spcPts val="0"/>
              </a:spcAft>
              <a:buSzPts val="6000"/>
              <a:buNone/>
              <a:defRPr sz="8000"/>
            </a:lvl8pPr>
            <a:lvl9pPr lvl="8" algn="ctr" rtl="0">
              <a:spcBef>
                <a:spcPts val="0"/>
              </a:spcBef>
              <a:spcAft>
                <a:spcPts val="0"/>
              </a:spcAft>
              <a:buSzPts val="6000"/>
              <a:buNone/>
              <a:defRPr sz="8000"/>
            </a:lvl9pPr>
          </a:lstStyle>
          <a:p>
            <a:r>
              <a:t>xx%</a:t>
            </a:r>
          </a:p>
        </p:txBody>
      </p:sp>
    </p:spTree>
    <p:extLst>
      <p:ext uri="{BB962C8B-B14F-4D97-AF65-F5344CB8AC3E}">
        <p14:creationId xmlns:p14="http://schemas.microsoft.com/office/powerpoint/2010/main" val="294411822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preserve="1">
  <p:cSld name="Title only">
    <p:spTree>
      <p:nvGrpSpPr>
        <p:cNvPr id="1" name="Shape 76"/>
        <p:cNvGrpSpPr/>
        <p:nvPr/>
      </p:nvGrpSpPr>
      <p:grpSpPr>
        <a:xfrm>
          <a:off x="0" y="0"/>
          <a:ext cx="0" cy="0"/>
          <a:chOff x="0" y="0"/>
          <a:chExt cx="0" cy="0"/>
        </a:xfrm>
      </p:grpSpPr>
      <p:sp>
        <p:nvSpPr>
          <p:cNvPr id="77" name="Google Shape;77;p20"/>
          <p:cNvSpPr txBox="1">
            <a:spLocks noGrp="1"/>
          </p:cNvSpPr>
          <p:nvPr>
            <p:ph type="title"/>
          </p:nvPr>
        </p:nvSpPr>
        <p:spPr>
          <a:xfrm>
            <a:off x="955600" y="681200"/>
            <a:ext cx="102808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r>
              <a:rPr lang="he-IL"/>
              <a:t>לחץ כדי לערוך סגנון כותרת של תבנית בסיס</a:t>
            </a:r>
            <a:endParaRPr/>
          </a:p>
        </p:txBody>
      </p:sp>
    </p:spTree>
    <p:extLst>
      <p:ext uri="{BB962C8B-B14F-4D97-AF65-F5344CB8AC3E}">
        <p14:creationId xmlns:p14="http://schemas.microsoft.com/office/powerpoint/2010/main" val="2333189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5"/>
        <p:cNvGrpSpPr/>
        <p:nvPr/>
      </p:nvGrpSpPr>
      <p:grpSpPr>
        <a:xfrm>
          <a:off x="0" y="0"/>
          <a:ext cx="0" cy="0"/>
          <a:chOff x="0" y="0"/>
          <a:chExt cx="0" cy="0"/>
        </a:xfrm>
      </p:grpSpPr>
      <p:pic>
        <p:nvPicPr>
          <p:cNvPr id="16" name="Google Shape;16;p4"/>
          <p:cNvPicPr preferRelativeResize="0"/>
          <p:nvPr/>
        </p:nvPicPr>
        <p:blipFill>
          <a:blip r:embed="rId2">
            <a:alphaModFix/>
          </a:blip>
          <a:stretch>
            <a:fillRect/>
          </a:stretch>
        </p:blipFill>
        <p:spPr>
          <a:xfrm rot="10800000">
            <a:off x="0" y="0"/>
            <a:ext cx="12192000" cy="6858000"/>
          </a:xfrm>
          <a:prstGeom prst="rect">
            <a:avLst/>
          </a:prstGeom>
          <a:noFill/>
          <a:ln>
            <a:noFill/>
          </a:ln>
        </p:spPr>
      </p:pic>
      <p:sp>
        <p:nvSpPr>
          <p:cNvPr id="17" name="Google Shape;17;p4"/>
          <p:cNvSpPr txBox="1">
            <a:spLocks noGrp="1"/>
          </p:cNvSpPr>
          <p:nvPr>
            <p:ph type="title"/>
          </p:nvPr>
        </p:nvSpPr>
        <p:spPr>
          <a:xfrm>
            <a:off x="953467" y="713333"/>
            <a:ext cx="5350800" cy="94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4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9pPr>
          </a:lstStyle>
          <a:p>
            <a:r>
              <a:rPr lang="he-IL"/>
              <a:t>לחץ כדי לערוך סגנון כותרת של תבנית בסיס</a:t>
            </a:r>
            <a:endParaRPr/>
          </a:p>
        </p:txBody>
      </p:sp>
      <p:sp>
        <p:nvSpPr>
          <p:cNvPr id="18" name="Google Shape;18;p4"/>
          <p:cNvSpPr txBox="1">
            <a:spLocks noGrp="1"/>
          </p:cNvSpPr>
          <p:nvPr>
            <p:ph type="body" idx="1"/>
          </p:nvPr>
        </p:nvSpPr>
        <p:spPr>
          <a:xfrm>
            <a:off x="953467" y="1656533"/>
            <a:ext cx="5350800" cy="44880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chemeClr val="dk1"/>
              </a:buClr>
              <a:buSzPts val="1400"/>
              <a:buFont typeface="Golos Text Medium"/>
              <a:buChar char="●"/>
              <a:defRPr>
                <a:solidFill>
                  <a:schemeClr val="dk1"/>
                </a:solidFill>
              </a:defRPr>
            </a:lvl1pPr>
            <a:lvl2pPr marL="1219170" lvl="1"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2pPr>
            <a:lvl3pPr marL="1828754" lvl="2"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3pPr>
            <a:lvl4pPr marL="2438339" lvl="3"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4pPr>
            <a:lvl5pPr marL="3047924" lvl="4"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5pPr>
            <a:lvl6pPr marL="3657509" lvl="5"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6pPr>
            <a:lvl7pPr marL="4267093" lvl="6"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7pPr>
            <a:lvl8pPr marL="4876678" lvl="7"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8pPr>
            <a:lvl9pPr marL="5486263" lvl="8" indent="-423323" rtl="0">
              <a:lnSpc>
                <a:spcPct val="115000"/>
              </a:lnSpc>
              <a:spcBef>
                <a:spcPts val="0"/>
              </a:spcBef>
              <a:spcAft>
                <a:spcPts val="0"/>
              </a:spcAft>
              <a:buClr>
                <a:schemeClr val="dk1"/>
              </a:buClr>
              <a:buSzPts val="1400"/>
              <a:buFont typeface="Golos Text Medium"/>
              <a:buChar char="■"/>
              <a:defRPr>
                <a:solidFill>
                  <a:schemeClr val="dk1"/>
                </a:solidFill>
                <a:latin typeface="Golos Text Medium"/>
                <a:ea typeface="Golos Text Medium"/>
                <a:cs typeface="Golos Text Medium"/>
                <a:sym typeface="Golos Text Medium"/>
              </a:defRPr>
            </a:lvl9pPr>
          </a:lstStyle>
          <a:p>
            <a:pPr lvl="0"/>
            <a:r>
              <a:rPr lang="he-IL"/>
              <a:t>לחץ כדי לערוך סגנונות טקסט של תבנית בסיס</a:t>
            </a:r>
          </a:p>
        </p:txBody>
      </p:sp>
    </p:spTree>
    <p:extLst>
      <p:ext uri="{BB962C8B-B14F-4D97-AF65-F5344CB8AC3E}">
        <p14:creationId xmlns:p14="http://schemas.microsoft.com/office/powerpoint/2010/main" val="40813197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19"/>
        <p:cNvGrpSpPr/>
        <p:nvPr/>
      </p:nvGrpSpPr>
      <p:grpSpPr>
        <a:xfrm>
          <a:off x="0" y="0"/>
          <a:ext cx="0" cy="0"/>
          <a:chOff x="0" y="0"/>
          <a:chExt cx="0" cy="0"/>
        </a:xfrm>
      </p:grpSpPr>
      <p:pic>
        <p:nvPicPr>
          <p:cNvPr id="20" name="Google Shape;20;p5"/>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1" name="Google Shape;21;p5"/>
          <p:cNvSpPr txBox="1">
            <a:spLocks noGrp="1"/>
          </p:cNvSpPr>
          <p:nvPr>
            <p:ph type="subTitle" idx="1"/>
          </p:nvPr>
        </p:nvSpPr>
        <p:spPr>
          <a:xfrm>
            <a:off x="953467" y="2356933"/>
            <a:ext cx="5142400" cy="3787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he-IL"/>
              <a:t>לחץ כדי לערוך סגנון כותרת משנה של תבנית בסיס</a:t>
            </a:r>
            <a:endParaRPr/>
          </a:p>
        </p:txBody>
      </p:sp>
      <p:sp>
        <p:nvSpPr>
          <p:cNvPr id="22" name="Google Shape;22;p5"/>
          <p:cNvSpPr txBox="1">
            <a:spLocks noGrp="1"/>
          </p:cNvSpPr>
          <p:nvPr>
            <p:ph type="title"/>
          </p:nvPr>
        </p:nvSpPr>
        <p:spPr>
          <a:xfrm>
            <a:off x="953467" y="713333"/>
            <a:ext cx="10285200" cy="943200"/>
          </a:xfrm>
          <a:prstGeom prst="rect">
            <a:avLst/>
          </a:prstGeom>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4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9pPr>
          </a:lstStyle>
          <a:p>
            <a:r>
              <a:rPr lang="he-IL"/>
              <a:t>לחץ כדי לערוך סגנון כותרת של תבנית בסיס</a:t>
            </a:r>
            <a:endParaRPr/>
          </a:p>
        </p:txBody>
      </p:sp>
      <p:sp>
        <p:nvSpPr>
          <p:cNvPr id="23" name="Google Shape;23;p5"/>
          <p:cNvSpPr txBox="1">
            <a:spLocks noGrp="1"/>
          </p:cNvSpPr>
          <p:nvPr>
            <p:ph type="subTitle" idx="2"/>
          </p:nvPr>
        </p:nvSpPr>
        <p:spPr>
          <a:xfrm>
            <a:off x="953461" y="1656533"/>
            <a:ext cx="5142400" cy="7004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667">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he-IL"/>
              <a:t>לחץ כדי לערוך סגנון כותרת משנה של תבנית בסיס</a:t>
            </a:r>
            <a:endParaRPr/>
          </a:p>
        </p:txBody>
      </p:sp>
      <p:sp>
        <p:nvSpPr>
          <p:cNvPr id="24" name="Google Shape;24;p5"/>
          <p:cNvSpPr txBox="1">
            <a:spLocks noGrp="1"/>
          </p:cNvSpPr>
          <p:nvPr>
            <p:ph type="subTitle" idx="3"/>
          </p:nvPr>
        </p:nvSpPr>
        <p:spPr>
          <a:xfrm>
            <a:off x="6096000" y="2356933"/>
            <a:ext cx="5142400" cy="37876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he-IL"/>
              <a:t>לחץ כדי לערוך סגנון כותרת משנה של תבנית בסיס</a:t>
            </a:r>
            <a:endParaRPr/>
          </a:p>
        </p:txBody>
      </p:sp>
      <p:sp>
        <p:nvSpPr>
          <p:cNvPr id="25" name="Google Shape;25;p5"/>
          <p:cNvSpPr txBox="1">
            <a:spLocks noGrp="1"/>
          </p:cNvSpPr>
          <p:nvPr>
            <p:ph type="subTitle" idx="4"/>
          </p:nvPr>
        </p:nvSpPr>
        <p:spPr>
          <a:xfrm>
            <a:off x="6095995" y="1656533"/>
            <a:ext cx="5142400" cy="7004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Clr>
                <a:schemeClr val="dk1"/>
              </a:buClr>
              <a:buSzPts val="2400"/>
              <a:buFont typeface="Bebas Neue"/>
              <a:buNone/>
              <a:defRPr sz="2667">
                <a:solidFill>
                  <a:schemeClr val="dk1"/>
                </a:solidFill>
                <a:latin typeface="Golos Text Medium"/>
                <a:ea typeface="Golos Text Medium"/>
                <a:cs typeface="Golos Text Medium"/>
                <a:sym typeface="Golos Text Medium"/>
              </a:defRPr>
            </a:lvl1pPr>
            <a:lvl2pPr lvl="1"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3200">
                <a:solidFill>
                  <a:schemeClr val="dk1"/>
                </a:solidFill>
                <a:latin typeface="Bebas Neue"/>
                <a:ea typeface="Bebas Neue"/>
                <a:cs typeface="Bebas Neue"/>
                <a:sym typeface="Bebas Neue"/>
              </a:defRPr>
            </a:lvl9pPr>
          </a:lstStyle>
          <a:p>
            <a:r>
              <a:rPr lang="he-IL"/>
              <a:t>לחץ כדי לערוך סגנון כותרת משנה של תבנית בסיס</a:t>
            </a:r>
            <a:endParaRPr/>
          </a:p>
        </p:txBody>
      </p:sp>
    </p:spTree>
    <p:extLst>
      <p:ext uri="{BB962C8B-B14F-4D97-AF65-F5344CB8AC3E}">
        <p14:creationId xmlns:p14="http://schemas.microsoft.com/office/powerpoint/2010/main" val="175015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0"/>
            <a:ext cx="12192000" cy="6858000"/>
          </a:xfrm>
          <a:prstGeom prst="rect">
            <a:avLst/>
          </a:prstGeom>
          <a:noFill/>
          <a:ln>
            <a:noFill/>
          </a:ln>
        </p:spPr>
      </p:pic>
      <p:sp>
        <p:nvSpPr>
          <p:cNvPr id="28" name="Google Shape;28;p6"/>
          <p:cNvSpPr txBox="1">
            <a:spLocks noGrp="1"/>
          </p:cNvSpPr>
          <p:nvPr>
            <p:ph type="title"/>
          </p:nvPr>
        </p:nvSpPr>
        <p:spPr>
          <a:xfrm>
            <a:off x="953467" y="713333"/>
            <a:ext cx="10285200" cy="94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4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9pPr>
          </a:lstStyle>
          <a:p>
            <a:r>
              <a:rPr lang="he-IL"/>
              <a:t>לחץ כדי לערוך סגנון כותרת של תבנית בסיס</a:t>
            </a:r>
            <a:endParaRPr/>
          </a:p>
        </p:txBody>
      </p:sp>
    </p:spTree>
    <p:extLst>
      <p:ext uri="{BB962C8B-B14F-4D97-AF65-F5344CB8AC3E}">
        <p14:creationId xmlns:p14="http://schemas.microsoft.com/office/powerpoint/2010/main" val="1827145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9"/>
        <p:cNvGrpSpPr/>
        <p:nvPr/>
      </p:nvGrpSpPr>
      <p:grpSpPr>
        <a:xfrm>
          <a:off x="0" y="0"/>
          <a:ext cx="0" cy="0"/>
          <a:chOff x="0" y="0"/>
          <a:chExt cx="0" cy="0"/>
        </a:xfrm>
      </p:grpSpPr>
      <p:pic>
        <p:nvPicPr>
          <p:cNvPr id="30" name="Google Shape;30;p7"/>
          <p:cNvPicPr preferRelativeResize="0"/>
          <p:nvPr/>
        </p:nvPicPr>
        <p:blipFill>
          <a:blip r:embed="rId2">
            <a:alphaModFix/>
          </a:blip>
          <a:stretch>
            <a:fillRect/>
          </a:stretch>
        </p:blipFill>
        <p:spPr>
          <a:xfrm rot="10800000">
            <a:off x="0" y="0"/>
            <a:ext cx="12192000" cy="6858000"/>
          </a:xfrm>
          <a:prstGeom prst="rect">
            <a:avLst/>
          </a:prstGeom>
          <a:noFill/>
          <a:ln>
            <a:noFill/>
          </a:ln>
        </p:spPr>
      </p:pic>
      <p:sp>
        <p:nvSpPr>
          <p:cNvPr id="31" name="Google Shape;31;p7"/>
          <p:cNvSpPr txBox="1">
            <a:spLocks noGrp="1"/>
          </p:cNvSpPr>
          <p:nvPr>
            <p:ph type="title"/>
          </p:nvPr>
        </p:nvSpPr>
        <p:spPr>
          <a:xfrm>
            <a:off x="953467" y="713333"/>
            <a:ext cx="10285200" cy="9432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4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4267">
                <a:solidFill>
                  <a:schemeClr val="dk1"/>
                </a:solidFill>
                <a:latin typeface="Golos Text Medium"/>
                <a:ea typeface="Golos Text Medium"/>
                <a:cs typeface="Golos Text Medium"/>
                <a:sym typeface="Golos Text Medium"/>
              </a:defRPr>
            </a:lvl9pPr>
          </a:lstStyle>
          <a:p>
            <a:r>
              <a:rPr lang="he-IL"/>
              <a:t>לחץ כדי לערוך סגנון כותרת של תבנית בסיס</a:t>
            </a:r>
            <a:endParaRPr/>
          </a:p>
        </p:txBody>
      </p:sp>
      <p:sp>
        <p:nvSpPr>
          <p:cNvPr id="32" name="Google Shape;32;p7"/>
          <p:cNvSpPr txBox="1">
            <a:spLocks noGrp="1"/>
          </p:cNvSpPr>
          <p:nvPr>
            <p:ph type="body" idx="1"/>
          </p:nvPr>
        </p:nvSpPr>
        <p:spPr>
          <a:xfrm>
            <a:off x="953467" y="1656600"/>
            <a:ext cx="10285200" cy="4488000"/>
          </a:xfrm>
          <a:prstGeom prst="rect">
            <a:avLst/>
          </a:prstGeom>
        </p:spPr>
        <p:txBody>
          <a:bodyPr spcFirstLastPara="1" wrap="square" lIns="91425" tIns="91425" rIns="91425" bIns="91425" anchor="t" anchorCtr="0">
            <a:noAutofit/>
          </a:bodyPr>
          <a:lstStyle>
            <a:lvl1pPr marL="609585" lvl="0"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1219170" lvl="1" indent="-423323" rtl="0">
              <a:lnSpc>
                <a:spcPct val="115000"/>
              </a:lnSpc>
              <a:spcBef>
                <a:spcPts val="1333"/>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828754" lvl="2"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2438339" lvl="3"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3047924" lvl="4"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3657509" lvl="5"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4267093" lvl="6"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4876678" lvl="7"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5486263" lvl="8" indent="-423323" rtl="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pPr lvl="0"/>
            <a:r>
              <a:rPr lang="he-IL"/>
              <a:t>לחץ כדי לערוך סגנונות טקסט של תבנית בסיס</a:t>
            </a:r>
          </a:p>
        </p:txBody>
      </p:sp>
    </p:spTree>
    <p:extLst>
      <p:ext uri="{BB962C8B-B14F-4D97-AF65-F5344CB8AC3E}">
        <p14:creationId xmlns:p14="http://schemas.microsoft.com/office/powerpoint/2010/main" val="2541125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33"/>
        <p:cNvGrpSpPr/>
        <p:nvPr/>
      </p:nvGrpSpPr>
      <p:grpSpPr>
        <a:xfrm>
          <a:off x="0" y="0"/>
          <a:ext cx="0" cy="0"/>
          <a:chOff x="0" y="0"/>
          <a:chExt cx="0" cy="0"/>
        </a:xfrm>
      </p:grpSpPr>
      <p:pic>
        <p:nvPicPr>
          <p:cNvPr id="34" name="Google Shape;34;p8"/>
          <p:cNvPicPr preferRelativeResize="0"/>
          <p:nvPr/>
        </p:nvPicPr>
        <p:blipFill>
          <a:blip r:embed="rId2">
            <a:alphaModFix/>
          </a:blip>
          <a:stretch>
            <a:fillRect/>
          </a:stretch>
        </p:blipFill>
        <p:spPr>
          <a:xfrm rot="10800000">
            <a:off x="0" y="0"/>
            <a:ext cx="12192000" cy="6858000"/>
          </a:xfrm>
          <a:prstGeom prst="rect">
            <a:avLst/>
          </a:prstGeom>
          <a:noFill/>
          <a:ln>
            <a:noFill/>
          </a:ln>
        </p:spPr>
      </p:pic>
      <p:sp>
        <p:nvSpPr>
          <p:cNvPr id="35" name="Google Shape;35;p8"/>
          <p:cNvSpPr txBox="1">
            <a:spLocks noGrp="1"/>
          </p:cNvSpPr>
          <p:nvPr>
            <p:ph type="title"/>
          </p:nvPr>
        </p:nvSpPr>
        <p:spPr>
          <a:xfrm>
            <a:off x="953467" y="882967"/>
            <a:ext cx="10285200" cy="4449600"/>
          </a:xfrm>
          <a:prstGeom prst="rect">
            <a:avLst/>
          </a:prstGeom>
        </p:spPr>
        <p:txBody>
          <a:bodyPr spcFirstLastPara="1" wrap="square" lIns="91425" tIns="91425" rIns="91425" bIns="91425" anchor="t" anchorCtr="0">
            <a:noAutofit/>
          </a:bodyPr>
          <a:lstStyle>
            <a:lvl1pPr lvl="0">
              <a:spcBef>
                <a:spcPts val="0"/>
              </a:spcBef>
              <a:spcAft>
                <a:spcPts val="0"/>
              </a:spcAft>
              <a:buSzPts val="6000"/>
              <a:buNone/>
              <a:defRPr sz="8000"/>
            </a:lvl1pPr>
            <a:lvl2pPr lvl="1" algn="ctr">
              <a:spcBef>
                <a:spcPts val="0"/>
              </a:spcBef>
              <a:spcAft>
                <a:spcPts val="0"/>
              </a:spcAft>
              <a:buSzPts val="6000"/>
              <a:buNone/>
              <a:defRPr sz="8000"/>
            </a:lvl2pPr>
            <a:lvl3pPr lvl="2" algn="ctr">
              <a:spcBef>
                <a:spcPts val="0"/>
              </a:spcBef>
              <a:spcAft>
                <a:spcPts val="0"/>
              </a:spcAft>
              <a:buSzPts val="6000"/>
              <a:buNone/>
              <a:defRPr sz="8000"/>
            </a:lvl3pPr>
            <a:lvl4pPr lvl="3" algn="ctr">
              <a:spcBef>
                <a:spcPts val="0"/>
              </a:spcBef>
              <a:spcAft>
                <a:spcPts val="0"/>
              </a:spcAft>
              <a:buSzPts val="6000"/>
              <a:buNone/>
              <a:defRPr sz="8000"/>
            </a:lvl4pPr>
            <a:lvl5pPr lvl="4" algn="ctr">
              <a:spcBef>
                <a:spcPts val="0"/>
              </a:spcBef>
              <a:spcAft>
                <a:spcPts val="0"/>
              </a:spcAft>
              <a:buSzPts val="6000"/>
              <a:buNone/>
              <a:defRPr sz="8000"/>
            </a:lvl5pPr>
            <a:lvl6pPr lvl="5" algn="ctr">
              <a:spcBef>
                <a:spcPts val="0"/>
              </a:spcBef>
              <a:spcAft>
                <a:spcPts val="0"/>
              </a:spcAft>
              <a:buSzPts val="6000"/>
              <a:buNone/>
              <a:defRPr sz="8000"/>
            </a:lvl6pPr>
            <a:lvl7pPr lvl="6" algn="ctr">
              <a:spcBef>
                <a:spcPts val="0"/>
              </a:spcBef>
              <a:spcAft>
                <a:spcPts val="0"/>
              </a:spcAft>
              <a:buSzPts val="6000"/>
              <a:buNone/>
              <a:defRPr sz="8000"/>
            </a:lvl7pPr>
            <a:lvl8pPr lvl="7" algn="ctr">
              <a:spcBef>
                <a:spcPts val="0"/>
              </a:spcBef>
              <a:spcAft>
                <a:spcPts val="0"/>
              </a:spcAft>
              <a:buSzPts val="6000"/>
              <a:buNone/>
              <a:defRPr sz="8000"/>
            </a:lvl8pPr>
            <a:lvl9pPr lvl="8" algn="ctr">
              <a:spcBef>
                <a:spcPts val="0"/>
              </a:spcBef>
              <a:spcAft>
                <a:spcPts val="0"/>
              </a:spcAft>
              <a:buSzPts val="6000"/>
              <a:buNone/>
              <a:defRPr sz="8000"/>
            </a:lvl9pPr>
          </a:lstStyle>
          <a:p>
            <a:r>
              <a:rPr lang="he-IL"/>
              <a:t>לחץ כדי לערוך סגנון כותרת של תבנית בסיס</a:t>
            </a:r>
            <a:endParaRPr/>
          </a:p>
        </p:txBody>
      </p:sp>
    </p:spTree>
    <p:extLst>
      <p:ext uri="{BB962C8B-B14F-4D97-AF65-F5344CB8AC3E}">
        <p14:creationId xmlns:p14="http://schemas.microsoft.com/office/powerpoint/2010/main" val="25492055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36"/>
        <p:cNvGrpSpPr/>
        <p:nvPr/>
      </p:nvGrpSpPr>
      <p:grpSpPr>
        <a:xfrm>
          <a:off x="0" y="0"/>
          <a:ext cx="0" cy="0"/>
          <a:chOff x="0" y="0"/>
          <a:chExt cx="0" cy="0"/>
        </a:xfrm>
      </p:grpSpPr>
      <p:pic>
        <p:nvPicPr>
          <p:cNvPr id="37" name="Google Shape;37;p9"/>
          <p:cNvPicPr preferRelativeResize="0"/>
          <p:nvPr/>
        </p:nvPicPr>
        <p:blipFill>
          <a:blip r:embed="rId2">
            <a:alphaModFix/>
          </a:blip>
          <a:stretch>
            <a:fillRect/>
          </a:stretch>
        </p:blipFill>
        <p:spPr>
          <a:xfrm>
            <a:off x="0" y="0"/>
            <a:ext cx="12192000" cy="6858000"/>
          </a:xfrm>
          <a:prstGeom prst="rect">
            <a:avLst/>
          </a:prstGeom>
          <a:noFill/>
          <a:ln>
            <a:noFill/>
          </a:ln>
        </p:spPr>
      </p:pic>
      <p:sp>
        <p:nvSpPr>
          <p:cNvPr id="38" name="Google Shape;38;p9"/>
          <p:cNvSpPr txBox="1">
            <a:spLocks noGrp="1"/>
          </p:cNvSpPr>
          <p:nvPr>
            <p:ph type="title"/>
          </p:nvPr>
        </p:nvSpPr>
        <p:spPr>
          <a:xfrm>
            <a:off x="960000" y="489897"/>
            <a:ext cx="10272000" cy="112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60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he-IL"/>
              <a:t>לחץ כדי לערוך סגנון כותרת של תבנית בסיס</a:t>
            </a:r>
            <a:endParaRPr/>
          </a:p>
        </p:txBody>
      </p:sp>
      <p:sp>
        <p:nvSpPr>
          <p:cNvPr id="39" name="Google Shape;39;p9"/>
          <p:cNvSpPr txBox="1">
            <a:spLocks noGrp="1"/>
          </p:cNvSpPr>
          <p:nvPr>
            <p:ph type="subTitle" idx="1"/>
          </p:nvPr>
        </p:nvSpPr>
        <p:spPr>
          <a:xfrm>
            <a:off x="2988733" y="1798333"/>
            <a:ext cx="6214800" cy="2242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2133"/>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r>
              <a:rPr lang="he-IL"/>
              <a:t>לחץ כדי לערוך סגנון כותרת משנה של תבנית בסיס</a:t>
            </a:r>
            <a:endParaRPr/>
          </a:p>
        </p:txBody>
      </p:sp>
    </p:spTree>
    <p:extLst>
      <p:ext uri="{BB962C8B-B14F-4D97-AF65-F5344CB8AC3E}">
        <p14:creationId xmlns:p14="http://schemas.microsoft.com/office/powerpoint/2010/main" val="1483619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40"/>
        <p:cNvGrpSpPr/>
        <p:nvPr/>
      </p:nvGrpSpPr>
      <p:grpSpPr>
        <a:xfrm>
          <a:off x="0" y="0"/>
          <a:ext cx="0" cy="0"/>
          <a:chOff x="0" y="0"/>
          <a:chExt cx="0" cy="0"/>
        </a:xfrm>
      </p:grpSpPr>
      <p:pic>
        <p:nvPicPr>
          <p:cNvPr id="41" name="Google Shape;41;p10"/>
          <p:cNvPicPr preferRelativeResize="0"/>
          <p:nvPr/>
        </p:nvPicPr>
        <p:blipFill>
          <a:blip r:embed="rId2">
            <a:alphaModFix/>
          </a:blip>
          <a:stretch>
            <a:fillRect/>
          </a:stretch>
        </p:blipFill>
        <p:spPr>
          <a:xfrm>
            <a:off x="0" y="0"/>
            <a:ext cx="12192000" cy="6858000"/>
          </a:xfrm>
          <a:prstGeom prst="rect">
            <a:avLst/>
          </a:prstGeom>
          <a:noFill/>
          <a:ln>
            <a:noFill/>
          </a:ln>
        </p:spPr>
      </p:pic>
      <p:sp>
        <p:nvSpPr>
          <p:cNvPr id="42" name="Google Shape;42;p10"/>
          <p:cNvSpPr txBox="1">
            <a:spLocks noGrp="1"/>
          </p:cNvSpPr>
          <p:nvPr>
            <p:ph type="title"/>
          </p:nvPr>
        </p:nvSpPr>
        <p:spPr>
          <a:xfrm>
            <a:off x="960000" y="3047200"/>
            <a:ext cx="10272000" cy="763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r>
              <a:rPr lang="he-IL"/>
              <a:t>לחץ כדי לערוך סגנון כותרת של תבנית בסיס</a:t>
            </a:r>
            <a:endParaRPr/>
          </a:p>
        </p:txBody>
      </p:sp>
    </p:spTree>
    <p:extLst>
      <p:ext uri="{BB962C8B-B14F-4D97-AF65-F5344CB8AC3E}">
        <p14:creationId xmlns:p14="http://schemas.microsoft.com/office/powerpoint/2010/main" val="524976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0.xml"/><Relationship Id="rId1"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4"/>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953467" y="713333"/>
            <a:ext cx="10285200" cy="9432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3000"/>
              <a:buFont typeface="Golos Text Medium"/>
              <a:buNone/>
              <a:defRPr sz="3000">
                <a:solidFill>
                  <a:schemeClr val="dk1"/>
                </a:solidFill>
                <a:latin typeface="Golos Text Medium"/>
                <a:ea typeface="Golos Text Medium"/>
                <a:cs typeface="Golos Text Medium"/>
                <a:sym typeface="Golos Text Medium"/>
              </a:defRPr>
            </a:lvl1pPr>
            <a:lvl2pPr lvl="1"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2pPr>
            <a:lvl3pPr lvl="2"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3pPr>
            <a:lvl4pPr lvl="3"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4pPr>
            <a:lvl5pPr lvl="4"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5pPr>
            <a:lvl6pPr lvl="5"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6pPr>
            <a:lvl7pPr lvl="6"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7pPr>
            <a:lvl8pPr lvl="7"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8pPr>
            <a:lvl9pPr lvl="8" rtl="0">
              <a:lnSpc>
                <a:spcPct val="115000"/>
              </a:lnSpc>
              <a:spcBef>
                <a:spcPts val="0"/>
              </a:spcBef>
              <a:spcAft>
                <a:spcPts val="0"/>
              </a:spcAft>
              <a:buClr>
                <a:schemeClr val="dk1"/>
              </a:buClr>
              <a:buSzPts val="3200"/>
              <a:buFont typeface="Golos Text Medium"/>
              <a:buNone/>
              <a:defRPr sz="3200">
                <a:solidFill>
                  <a:schemeClr val="dk1"/>
                </a:solidFill>
                <a:latin typeface="Golos Text Medium"/>
                <a:ea typeface="Golos Text Medium"/>
                <a:cs typeface="Golos Text Medium"/>
                <a:sym typeface="Golos Text Medium"/>
              </a:defRPr>
            </a:lvl9pPr>
          </a:lstStyle>
          <a:p>
            <a:endParaRPr/>
          </a:p>
        </p:txBody>
      </p:sp>
      <p:sp>
        <p:nvSpPr>
          <p:cNvPr id="7" name="Google Shape;7;p1"/>
          <p:cNvSpPr txBox="1">
            <a:spLocks noGrp="1"/>
          </p:cNvSpPr>
          <p:nvPr>
            <p:ph type="body" idx="1"/>
          </p:nvPr>
        </p:nvSpPr>
        <p:spPr>
          <a:xfrm>
            <a:off x="953467" y="1656600"/>
            <a:ext cx="10285200" cy="4488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1pPr>
            <a:lvl2pPr marL="914400" lvl="1"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2pPr>
            <a:lvl3pPr marL="1371600" lvl="2"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3pPr>
            <a:lvl4pPr marL="1828800" lvl="3"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4pPr>
            <a:lvl5pPr marL="2286000" lvl="4"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5pPr>
            <a:lvl6pPr marL="2743200" lvl="5"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6pPr>
            <a:lvl7pPr marL="3200400" lvl="6"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7pPr>
            <a:lvl8pPr marL="3657600" lvl="7"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8pPr>
            <a:lvl9pPr marL="4114800" lvl="8" indent="-317500">
              <a:lnSpc>
                <a:spcPct val="115000"/>
              </a:lnSpc>
              <a:spcBef>
                <a:spcPts val="0"/>
              </a:spcBef>
              <a:spcAft>
                <a:spcPts val="0"/>
              </a:spcAft>
              <a:buClr>
                <a:schemeClr val="dk1"/>
              </a:buClr>
              <a:buSzPts val="1400"/>
              <a:buFont typeface="Golos Text"/>
              <a:buChar char="■"/>
              <a:defRPr>
                <a:solidFill>
                  <a:schemeClr val="dk1"/>
                </a:solidFill>
                <a:latin typeface="Golos Text"/>
                <a:ea typeface="Golos Text"/>
                <a:cs typeface="Golos Text"/>
                <a:sym typeface="Golos Text"/>
              </a:defRPr>
            </a:lvl9pPr>
          </a:lstStyle>
          <a:p>
            <a:endParaRPr/>
          </a:p>
        </p:txBody>
      </p:sp>
    </p:spTree>
    <p:extLst>
      <p:ext uri="{BB962C8B-B14F-4D97-AF65-F5344CB8AC3E}">
        <p14:creationId xmlns:p14="http://schemas.microsoft.com/office/powerpoint/2010/main" val="4111761271"/>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txStyles>
    <p:titleStyle>
      <a:defPPr marR="0" lvl="0" algn="l" rtl="0">
        <a:lnSpc>
          <a:spcPct val="100000"/>
        </a:lnSpc>
        <a:spcBef>
          <a:spcPts val="0"/>
        </a:spcBef>
        <a:spcAft>
          <a:spcPts val="0"/>
        </a:spcAft>
      </a:defPPr>
      <a:lvl1pPr marR="0" lvl="0"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0E2A47"/>
        </a:solidFill>
        <a:effectLst/>
      </p:bgPr>
    </p:bg>
    <p:spTree>
      <p:nvGrpSpPr>
        <p:cNvPr id="1" name="Shape 72"/>
        <p:cNvGrpSpPr/>
        <p:nvPr/>
      </p:nvGrpSpPr>
      <p:grpSpPr>
        <a:xfrm>
          <a:off x="0" y="0"/>
          <a:ext cx="0" cy="0"/>
          <a:chOff x="0" y="0"/>
          <a:chExt cx="0" cy="0"/>
        </a:xfrm>
      </p:grpSpPr>
      <p:sp>
        <p:nvSpPr>
          <p:cNvPr id="73" name="Google Shape;73;p18"/>
          <p:cNvSpPr txBox="1">
            <a:spLocks noGrp="1"/>
          </p:cNvSpPr>
          <p:nvPr>
            <p:ph type="title"/>
          </p:nvPr>
        </p:nvSpPr>
        <p:spPr>
          <a:xfrm>
            <a:off x="1424133" y="1244600"/>
            <a:ext cx="9396400" cy="643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74" name="Google Shape;74;p18"/>
          <p:cNvSpPr txBox="1">
            <a:spLocks noGrp="1"/>
          </p:cNvSpPr>
          <p:nvPr>
            <p:ph type="body" idx="1"/>
          </p:nvPr>
        </p:nvSpPr>
        <p:spPr>
          <a:xfrm>
            <a:off x="1424133" y="2260600"/>
            <a:ext cx="9396400" cy="3336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extLst>
      <p:ext uri="{BB962C8B-B14F-4D97-AF65-F5344CB8AC3E}">
        <p14:creationId xmlns:p14="http://schemas.microsoft.com/office/powerpoint/2010/main" val="3624788213"/>
      </p:ext>
    </p:extLst>
  </p:cSld>
  <p:clrMap bg1="lt1" tx1="dk1" bg2="dk2" tx2="lt2" accent1="accent1" accent2="accent2" accent3="accent3" accent4="accent4" accent5="accent5" accent6="accent6" hlink="hlink" folHlink="folHlink"/>
  <p:sldLayoutIdLst>
    <p:sldLayoutId id="2147483680" r:id="rId1"/>
    <p:sldLayoutId id="2147483681" r:id="rId2"/>
  </p:sldLayoutIdLst>
  <p:hf hdr="0" ftr="0" dt="0"/>
  <p:txStyles>
    <p:titleStyle>
      <a:defPPr marR="0" lvl="0" algn="l" rtl="0">
        <a:lnSpc>
          <a:spcPct val="100000"/>
        </a:lnSpc>
        <a:spcBef>
          <a:spcPts val="0"/>
        </a:spcBef>
        <a:spcAft>
          <a:spcPts val="0"/>
        </a:spcAft>
      </a:defPPr>
      <a:lvl1pPr marR="0" lvl="0"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r" rtl="1"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youtu.be/FYVVWS5bfZk" TargetMode="External"/><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8" Type="http://schemas.openxmlformats.org/officeDocument/2006/relationships/hyperlink" Target="https://www.automotiveworld.com/articles/lidars-for-self-driving-vehicles-a-technological-arms-race/" TargetMode="External"/><Relationship Id="rId3" Type="http://schemas.openxmlformats.org/officeDocument/2006/relationships/hyperlink" Target="https://resources.system-analysis.cadence.com/blog/msa2022-the-use-of-radar-technology-in-autonomous-vehicles" TargetMode="External"/><Relationship Id="rId7" Type="http://schemas.openxmlformats.org/officeDocument/2006/relationships/hyperlink" Target="https://www.udacity.com/blog/2021/03/how-self-driving-cars-work-sensor-systems.html" TargetMode="External"/><Relationship Id="rId2" Type="http://schemas.openxmlformats.org/officeDocument/2006/relationships/hyperlink" Target="https://en.wikipedia.org/" TargetMode="External"/><Relationship Id="rId1" Type="http://schemas.openxmlformats.org/officeDocument/2006/relationships/slideLayout" Target="../slideLayouts/slideLayout16.xml"/><Relationship Id="rId6" Type="http://schemas.openxmlformats.org/officeDocument/2006/relationships/hyperlink" Target="https://www.azom.com/article.aspx?ArticleID=16424" TargetMode="External"/><Relationship Id="rId5" Type="http://schemas.openxmlformats.org/officeDocument/2006/relationships/hyperlink" Target="https://ubuntu.com/blog/ros-cve-alert-ensuring-security-for-robotics" TargetMode="External"/><Relationship Id="rId4" Type="http://schemas.openxmlformats.org/officeDocument/2006/relationships/hyperlink" Target="https://www.nhtsa.gov/technology-innovation/automated-vehicles-safety"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6525484-9BCD-3506-3317-E97F6538C6A3}"/>
              </a:ext>
            </a:extLst>
          </p:cNvPr>
          <p:cNvSpPr/>
          <p:nvPr/>
        </p:nvSpPr>
        <p:spPr>
          <a:xfrm>
            <a:off x="1144644" y="1632014"/>
            <a:ext cx="9902709" cy="923330"/>
          </a:xfrm>
          <a:prstGeom prst="rect">
            <a:avLst/>
          </a:prstGeom>
          <a:noFill/>
        </p:spPr>
        <p:txBody>
          <a:bodyPr wrap="square" lIns="91440" tIns="45720" rIns="91440" bIns="45720">
            <a:spAutoFit/>
          </a:bodyPr>
          <a:lstStyle/>
          <a:p>
            <a:pPr algn="ctr"/>
            <a:r>
              <a:rPr lang="en-US" sz="5400" b="1" dirty="0">
                <a:solidFill>
                  <a:schemeClr val="tx1">
                    <a:lumMod val="85000"/>
                  </a:schemeClr>
                </a:solidFill>
                <a:effectLst>
                  <a:reflection blurRad="6350" stA="50000" endA="300" endPos="50000" dist="29997" dir="5400000" sy="-100000" algn="bl" rotWithShape="0"/>
                </a:effectLst>
              </a:rPr>
              <a:t>ROS Autonomous Vehicles 101</a:t>
            </a:r>
          </a:p>
        </p:txBody>
      </p:sp>
      <p:sp>
        <p:nvSpPr>
          <p:cNvPr id="5" name="Rectangle 4">
            <a:extLst>
              <a:ext uri="{FF2B5EF4-FFF2-40B4-BE49-F238E27FC236}">
                <a16:creationId xmlns:a16="http://schemas.microsoft.com/office/drawing/2014/main" id="{36486959-87C5-17BF-0216-19EAFB6F392F}"/>
              </a:ext>
            </a:extLst>
          </p:cNvPr>
          <p:cNvSpPr/>
          <p:nvPr/>
        </p:nvSpPr>
        <p:spPr>
          <a:xfrm>
            <a:off x="4251584" y="3563993"/>
            <a:ext cx="3688830" cy="1384995"/>
          </a:xfrm>
          <a:prstGeom prst="rect">
            <a:avLst/>
          </a:prstGeom>
          <a:noFill/>
        </p:spPr>
        <p:txBody>
          <a:bodyPr wrap="none" lIns="91440" tIns="45720" rIns="91440" bIns="45720">
            <a:spAutoFit/>
          </a:bodyPr>
          <a:lstStyle/>
          <a:p>
            <a:pPr algn="ctr"/>
            <a:r>
              <a:rPr lang="he-IL" sz="2800" dirty="0">
                <a:ln w="0"/>
                <a:effectLst>
                  <a:outerShdw blurRad="38100" dist="19050" dir="2700000" algn="tl" rotWithShape="0">
                    <a:schemeClr val="dk1">
                      <a:alpha val="40000"/>
                    </a:schemeClr>
                  </a:outerShdw>
                </a:effectLst>
              </a:rPr>
              <a:t>מגישים :</a:t>
            </a:r>
            <a:endParaRPr lang="en-US" sz="2800" dirty="0">
              <a:ln w="0"/>
              <a:effectLst>
                <a:outerShdw blurRad="38100" dist="19050" dir="2700000" algn="tl" rotWithShape="0">
                  <a:schemeClr val="dk1">
                    <a:alpha val="40000"/>
                  </a:schemeClr>
                </a:outerShdw>
              </a:effectLst>
            </a:endParaRPr>
          </a:p>
          <a:p>
            <a:pPr algn="ctr"/>
            <a:r>
              <a:rPr lang="he-IL" sz="2800" dirty="0">
                <a:ln w="0"/>
                <a:effectLst>
                  <a:outerShdw blurRad="38100" dist="19050" dir="2700000" algn="tl" rotWithShape="0">
                    <a:schemeClr val="dk1">
                      <a:alpha val="40000"/>
                    </a:schemeClr>
                  </a:outerShdw>
                </a:effectLst>
              </a:rPr>
              <a:t>מאור מזרחי 311549968</a:t>
            </a:r>
          </a:p>
          <a:p>
            <a:pPr algn="ctr"/>
            <a:r>
              <a:rPr lang="he-IL" sz="2800" b="0" cap="none" spc="0" dirty="0">
                <a:ln w="0"/>
                <a:effectLst>
                  <a:outerShdw blurRad="38100" dist="19050" dir="2700000" algn="tl" rotWithShape="0">
                    <a:schemeClr val="dk1">
                      <a:alpha val="40000"/>
                    </a:schemeClr>
                  </a:outerShdw>
                </a:effectLst>
              </a:rPr>
              <a:t>שגיא כורש 315577569</a:t>
            </a:r>
            <a:endParaRPr lang="en-US" sz="2800" b="0" cap="none" spc="0" dirty="0">
              <a:ln w="0"/>
              <a:effectLst>
                <a:outerShdw blurRad="38100" dist="19050" dir="2700000" algn="tl" rotWithShape="0">
                  <a:schemeClr val="dk1">
                    <a:alpha val="40000"/>
                  </a:schemeClr>
                </a:outerShdw>
              </a:effectLst>
            </a:endParaRPr>
          </a:p>
        </p:txBody>
      </p:sp>
      <p:pic>
        <p:nvPicPr>
          <p:cNvPr id="1026" name="Picture 2" descr="Autonomous vehicles at night | ADAS &amp; Autonomous Vehicle International">
            <a:extLst>
              <a:ext uri="{FF2B5EF4-FFF2-40B4-BE49-F238E27FC236}">
                <a16:creationId xmlns:a16="http://schemas.microsoft.com/office/drawing/2014/main" id="{93883F24-85D5-84DB-62EB-71500F6ECBB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03984" y="4940211"/>
            <a:ext cx="4337712" cy="2075905"/>
          </a:xfrm>
          <a:prstGeom prst="rect">
            <a:avLst/>
          </a:prstGeom>
          <a:noFill/>
          <a:effectLst>
            <a:softEdge rad="635000"/>
          </a:effectLst>
          <a:extLst>
            <a:ext uri="{909E8E84-426E-40DD-AFC4-6F175D3DCCD1}">
              <a14:hiddenFill xmlns:a14="http://schemas.microsoft.com/office/drawing/2010/main">
                <a:solidFill>
                  <a:srgbClr val="FFFFFF"/>
                </a:solidFill>
              </a14:hiddenFill>
            </a:ext>
          </a:extLst>
        </p:spPr>
      </p:pic>
      <p:sp>
        <p:nvSpPr>
          <p:cNvPr id="3" name="תיבת טקסט 2">
            <a:extLst>
              <a:ext uri="{FF2B5EF4-FFF2-40B4-BE49-F238E27FC236}">
                <a16:creationId xmlns:a16="http://schemas.microsoft.com/office/drawing/2014/main" id="{867B7AB6-39B2-E171-6D2E-DE52EA6D61F9}"/>
              </a:ext>
            </a:extLst>
          </p:cNvPr>
          <p:cNvSpPr txBox="1"/>
          <p:nvPr/>
        </p:nvSpPr>
        <p:spPr>
          <a:xfrm>
            <a:off x="3024840" y="884154"/>
            <a:ext cx="6096000" cy="307777"/>
          </a:xfrm>
          <a:prstGeom prst="rect">
            <a:avLst/>
          </a:prstGeom>
          <a:noFill/>
        </p:spPr>
        <p:txBody>
          <a:bodyPr wrap="square">
            <a:spAutoFit/>
          </a:bodyPr>
          <a:lstStyle/>
          <a:p>
            <a:pPr algn="ctr"/>
            <a:r>
              <a:rPr lang="he-IL" dirty="0">
                <a:hlinkClick r:id="rId3"/>
              </a:rPr>
              <a:t>https://youtu.be/FYVVWS5bfZk</a:t>
            </a:r>
            <a:endParaRPr lang="he-IL" dirty="0"/>
          </a:p>
        </p:txBody>
      </p:sp>
    </p:spTree>
    <p:extLst>
      <p:ext uri="{BB962C8B-B14F-4D97-AF65-F5344CB8AC3E}">
        <p14:creationId xmlns:p14="http://schemas.microsoft.com/office/powerpoint/2010/main" val="22783229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מציין מיקום תוכן 2">
            <a:extLst>
              <a:ext uri="{FF2B5EF4-FFF2-40B4-BE49-F238E27FC236}">
                <a16:creationId xmlns:a16="http://schemas.microsoft.com/office/drawing/2014/main" id="{59728D1F-3941-47DD-80E9-89047F77BC70}"/>
              </a:ext>
            </a:extLst>
          </p:cNvPr>
          <p:cNvSpPr>
            <a:spLocks noGrp="1"/>
          </p:cNvSpPr>
          <p:nvPr>
            <p:ph idx="4294967295"/>
          </p:nvPr>
        </p:nvSpPr>
        <p:spPr>
          <a:xfrm>
            <a:off x="613569" y="1229880"/>
            <a:ext cx="10964862" cy="4121150"/>
          </a:xfrm>
        </p:spPr>
        <p:txBody>
          <a:bodyPr>
            <a:normAutofit/>
          </a:bodyPr>
          <a:lstStyle/>
          <a:p>
            <a:pPr marL="0" indent="0" algn="l" rtl="0">
              <a:buNone/>
            </a:pPr>
            <a:r>
              <a:rPr lang="en-US" sz="1800" dirty="0"/>
              <a:t>CAN Bus is a vehicle serial communication bus standard, designed to allow devices and processors to communicate with each other’s applications.</a:t>
            </a:r>
          </a:p>
          <a:p>
            <a:pPr marL="0" indent="0" algn="l" rtl="0">
              <a:buNone/>
            </a:pPr>
            <a:r>
              <a:rPr lang="en-US" sz="1800" dirty="0"/>
              <a:t>CAN Bus stands for “Controller Area Network”. It consists of two electrical wires called “</a:t>
            </a:r>
            <a:r>
              <a:rPr lang="en-US" sz="1800" dirty="0" err="1"/>
              <a:t>CAN_Low</a:t>
            </a:r>
            <a:r>
              <a:rPr lang="en-US" sz="1800" dirty="0"/>
              <a:t>” and “</a:t>
            </a:r>
            <a:r>
              <a:rPr lang="en-US" sz="1800" dirty="0" err="1"/>
              <a:t>CAN_High</a:t>
            </a:r>
            <a:r>
              <a:rPr lang="en-US" sz="1800" dirty="0"/>
              <a:t>”. The information within each vehicle is being transmitted by an “Electronic Control Unit”. </a:t>
            </a:r>
          </a:p>
          <a:p>
            <a:pPr marL="0" indent="0" algn="l" rtl="0">
              <a:buNone/>
            </a:pPr>
            <a:r>
              <a:rPr lang="en-US" sz="1800" dirty="0"/>
              <a:t>The CAN communication bus is designed for robust performance within harsh environments, primarily in industrial and automotive applications.</a:t>
            </a:r>
          </a:p>
          <a:p>
            <a:pPr marL="0" indent="0" algn="l" rtl="0">
              <a:buNone/>
            </a:pPr>
            <a:r>
              <a:rPr lang="en-US" sz="1800" dirty="0"/>
              <a:t>Nodes or electronic control units (called ECUs) are something can be considered as body parts that are interconnected through the CAN bus to make a full body.</a:t>
            </a:r>
          </a:p>
          <a:p>
            <a:pPr marL="0" indent="0" algn="l" rtl="0">
              <a:buNone/>
            </a:pPr>
            <a:r>
              <a:rPr lang="en-US" sz="1800" dirty="0"/>
              <a:t>Some of the benefits of the CAN-Bus are:</a:t>
            </a:r>
          </a:p>
          <a:p>
            <a:pPr marL="0" indent="0" algn="l" rtl="0">
              <a:buNone/>
            </a:pPr>
            <a:r>
              <a:rPr lang="en-US" sz="1800" dirty="0"/>
              <a:t>Low-cost, Speed, Flexibility:  well-known and can add and remove nodes easily, its Efficiency and one of the best advantages of CAN - reduced amount of wiring in combination with an ingenious prevention of message collision.</a:t>
            </a:r>
          </a:p>
          <a:p>
            <a:pPr marL="0" indent="0" algn="l" rtl="0">
              <a:buNone/>
            </a:pPr>
            <a:endParaRPr lang="en-US" sz="1800" dirty="0"/>
          </a:p>
          <a:p>
            <a:pPr algn="l" rtl="0"/>
            <a:endParaRPr lang="en-US" sz="1800" dirty="0"/>
          </a:p>
          <a:p>
            <a:pPr marL="0" indent="0" algn="l" rtl="0">
              <a:buNone/>
            </a:pPr>
            <a:endParaRPr lang="en-US" sz="1800" dirty="0"/>
          </a:p>
          <a:p>
            <a:pPr marL="0" indent="0" algn="l" rtl="0">
              <a:buNone/>
            </a:pPr>
            <a:endParaRPr lang="en-US" sz="1800" dirty="0"/>
          </a:p>
        </p:txBody>
      </p:sp>
      <p:pic>
        <p:nvPicPr>
          <p:cNvPr id="5124" name="Picture 4" descr="CAN Bus Protocol: The Ultimate Guide (2023)">
            <a:extLst>
              <a:ext uri="{FF2B5EF4-FFF2-40B4-BE49-F238E27FC236}">
                <a16:creationId xmlns:a16="http://schemas.microsoft.com/office/drawing/2014/main" id="{8965D15B-E389-7025-D562-773057D2FC56}"/>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48945" y="4823330"/>
            <a:ext cx="4294109" cy="2034670"/>
          </a:xfrm>
          <a:prstGeom prst="rect">
            <a:avLst/>
          </a:prstGeom>
          <a:noFill/>
          <a:extLst>
            <a:ext uri="{909E8E84-426E-40DD-AFC4-6F175D3DCCD1}">
              <a14:hiddenFill xmlns:a14="http://schemas.microsoft.com/office/drawing/2010/main">
                <a:solidFill>
                  <a:srgbClr val="FFFFFF"/>
                </a:solidFill>
              </a14:hiddenFill>
            </a:ext>
          </a:extLst>
        </p:spPr>
      </p:pic>
      <p:sp>
        <p:nvSpPr>
          <p:cNvPr id="6" name="כותרת 1">
            <a:extLst>
              <a:ext uri="{FF2B5EF4-FFF2-40B4-BE49-F238E27FC236}">
                <a16:creationId xmlns:a16="http://schemas.microsoft.com/office/drawing/2014/main" id="{809A441E-78DF-0514-7A12-48EE4B92BE27}"/>
              </a:ext>
            </a:extLst>
          </p:cNvPr>
          <p:cNvSpPr txBox="1">
            <a:spLocks/>
          </p:cNvSpPr>
          <p:nvPr/>
        </p:nvSpPr>
        <p:spPr>
          <a:xfrm>
            <a:off x="1142714" y="343423"/>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sz="4000" b="1" dirty="0">
                <a:ln>
                  <a:solidFill>
                    <a:schemeClr val="accent3">
                      <a:lumMod val="50000"/>
                    </a:schemeClr>
                  </a:solidFill>
                </a:ln>
                <a:solidFill>
                  <a:srgbClr val="C00000"/>
                </a:solidFill>
              </a:rPr>
              <a:t>CAN-Bus </a:t>
            </a:r>
          </a:p>
          <a:p>
            <a:pPr algn="ctr"/>
            <a:endParaRPr lang="en-US" sz="4000" b="1" dirty="0">
              <a:ln>
                <a:solidFill>
                  <a:schemeClr val="accent3">
                    <a:lumMod val="50000"/>
                  </a:schemeClr>
                </a:solidFill>
              </a:ln>
              <a:solidFill>
                <a:srgbClr val="C00000"/>
              </a:solidFill>
            </a:endParaRPr>
          </a:p>
          <a:p>
            <a:pPr algn="ctr"/>
            <a:endParaRPr lang="en-US" sz="4000" b="1" dirty="0">
              <a:ln>
                <a:solidFill>
                  <a:schemeClr val="accent3">
                    <a:lumMod val="50000"/>
                  </a:schemeClr>
                </a:solidFill>
              </a:ln>
              <a:solidFill>
                <a:srgbClr val="C00000"/>
              </a:solidFill>
            </a:endParaRPr>
          </a:p>
          <a:p>
            <a:pPr algn="ctr"/>
            <a:endParaRPr lang="en-US" sz="4000" b="1" dirty="0">
              <a:ln>
                <a:solidFill>
                  <a:schemeClr val="accent3">
                    <a:lumMod val="50000"/>
                  </a:schemeClr>
                </a:solidFill>
              </a:ln>
              <a:solidFill>
                <a:srgbClr val="C00000"/>
              </a:solidFill>
            </a:endParaRPr>
          </a:p>
        </p:txBody>
      </p:sp>
    </p:spTree>
    <p:extLst>
      <p:ext uri="{BB962C8B-B14F-4D97-AF65-F5344CB8AC3E}">
        <p14:creationId xmlns:p14="http://schemas.microsoft.com/office/powerpoint/2010/main" val="27083350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תמונה 2">
            <a:extLst>
              <a:ext uri="{FF2B5EF4-FFF2-40B4-BE49-F238E27FC236}">
                <a16:creationId xmlns:a16="http://schemas.microsoft.com/office/drawing/2014/main" id="{89D19A49-B586-6686-BDFB-BB9DC0611AF3}"/>
              </a:ext>
            </a:extLst>
          </p:cNvPr>
          <p:cNvPicPr>
            <a:picLocks noChangeAspect="1"/>
          </p:cNvPicPr>
          <p:nvPr/>
        </p:nvPicPr>
        <p:blipFill>
          <a:blip r:embed="rId2"/>
          <a:stretch>
            <a:fillRect/>
          </a:stretch>
        </p:blipFill>
        <p:spPr>
          <a:xfrm>
            <a:off x="636495" y="1196788"/>
            <a:ext cx="4126301" cy="4769224"/>
          </a:xfrm>
          <a:prstGeom prst="rect">
            <a:avLst/>
          </a:prstGeom>
        </p:spPr>
      </p:pic>
      <p:pic>
        <p:nvPicPr>
          <p:cNvPr id="6" name="תמונה 5">
            <a:extLst>
              <a:ext uri="{FF2B5EF4-FFF2-40B4-BE49-F238E27FC236}">
                <a16:creationId xmlns:a16="http://schemas.microsoft.com/office/drawing/2014/main" id="{9BC5E3E9-1DF1-7EC8-A15B-7FEFDD791AFA}"/>
              </a:ext>
            </a:extLst>
          </p:cNvPr>
          <p:cNvPicPr>
            <a:picLocks noChangeAspect="1"/>
          </p:cNvPicPr>
          <p:nvPr/>
        </p:nvPicPr>
        <p:blipFill>
          <a:blip r:embed="rId3"/>
          <a:stretch>
            <a:fillRect/>
          </a:stretch>
        </p:blipFill>
        <p:spPr>
          <a:xfrm>
            <a:off x="6096000" y="1775011"/>
            <a:ext cx="5199471" cy="3478307"/>
          </a:xfrm>
          <a:prstGeom prst="rect">
            <a:avLst/>
          </a:prstGeom>
        </p:spPr>
      </p:pic>
      <p:sp>
        <p:nvSpPr>
          <p:cNvPr id="5" name="כותרת 1">
            <a:extLst>
              <a:ext uri="{FF2B5EF4-FFF2-40B4-BE49-F238E27FC236}">
                <a16:creationId xmlns:a16="http://schemas.microsoft.com/office/drawing/2014/main" id="{809A441E-78DF-0514-7A12-48EE4B92BE27}"/>
              </a:ext>
            </a:extLst>
          </p:cNvPr>
          <p:cNvSpPr txBox="1">
            <a:spLocks/>
          </p:cNvSpPr>
          <p:nvPr/>
        </p:nvSpPr>
        <p:spPr>
          <a:xfrm>
            <a:off x="1024346" y="208704"/>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sz="4400" b="1" dirty="0">
                <a:ln>
                  <a:solidFill>
                    <a:schemeClr val="accent3">
                      <a:lumMod val="50000"/>
                    </a:schemeClr>
                  </a:solidFill>
                </a:ln>
                <a:solidFill>
                  <a:srgbClr val="C00000"/>
                </a:solidFill>
              </a:rPr>
              <a:t>Code</a:t>
            </a:r>
          </a:p>
        </p:txBody>
      </p:sp>
    </p:spTree>
    <p:extLst>
      <p:ext uri="{BB962C8B-B14F-4D97-AF65-F5344CB8AC3E}">
        <p14:creationId xmlns:p14="http://schemas.microsoft.com/office/powerpoint/2010/main" val="38186887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תמונה 1">
            <a:extLst>
              <a:ext uri="{FF2B5EF4-FFF2-40B4-BE49-F238E27FC236}">
                <a16:creationId xmlns:a16="http://schemas.microsoft.com/office/drawing/2014/main" id="{D2876B66-B6E7-B7E5-7920-4D7CF447CDB9}"/>
              </a:ext>
            </a:extLst>
          </p:cNvPr>
          <p:cNvPicPr>
            <a:picLocks noChangeAspect="1"/>
          </p:cNvPicPr>
          <p:nvPr/>
        </p:nvPicPr>
        <p:blipFill>
          <a:blip r:embed="rId2"/>
          <a:stretch>
            <a:fillRect/>
          </a:stretch>
        </p:blipFill>
        <p:spPr>
          <a:xfrm>
            <a:off x="67112" y="967813"/>
            <a:ext cx="6164103" cy="4922373"/>
          </a:xfrm>
          <a:prstGeom prst="rect">
            <a:avLst/>
          </a:prstGeom>
        </p:spPr>
      </p:pic>
      <p:sp>
        <p:nvSpPr>
          <p:cNvPr id="6" name="כותרת 1">
            <a:extLst>
              <a:ext uri="{FF2B5EF4-FFF2-40B4-BE49-F238E27FC236}">
                <a16:creationId xmlns:a16="http://schemas.microsoft.com/office/drawing/2014/main" id="{809A441E-78DF-0514-7A12-48EE4B92BE27}"/>
              </a:ext>
            </a:extLst>
          </p:cNvPr>
          <p:cNvSpPr txBox="1">
            <a:spLocks/>
          </p:cNvSpPr>
          <p:nvPr/>
        </p:nvSpPr>
        <p:spPr>
          <a:xfrm>
            <a:off x="1024346" y="42299"/>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sz="4400" b="1" dirty="0">
                <a:ln>
                  <a:solidFill>
                    <a:schemeClr val="accent3">
                      <a:lumMod val="50000"/>
                    </a:schemeClr>
                  </a:solidFill>
                </a:ln>
                <a:solidFill>
                  <a:srgbClr val="C00000"/>
                </a:solidFill>
              </a:rPr>
              <a:t>Code</a:t>
            </a:r>
          </a:p>
        </p:txBody>
      </p:sp>
      <p:pic>
        <p:nvPicPr>
          <p:cNvPr id="3" name="תמונה 2">
            <a:extLst>
              <a:ext uri="{FF2B5EF4-FFF2-40B4-BE49-F238E27FC236}">
                <a16:creationId xmlns:a16="http://schemas.microsoft.com/office/drawing/2014/main" id="{8C2931B6-D033-7AAE-21B5-19457B9040C9}"/>
              </a:ext>
            </a:extLst>
          </p:cNvPr>
          <p:cNvPicPr>
            <a:picLocks noChangeAspect="1"/>
          </p:cNvPicPr>
          <p:nvPr/>
        </p:nvPicPr>
        <p:blipFill>
          <a:blip r:embed="rId3"/>
          <a:stretch>
            <a:fillRect/>
          </a:stretch>
        </p:blipFill>
        <p:spPr>
          <a:xfrm>
            <a:off x="6392579" y="967813"/>
            <a:ext cx="5570943" cy="4937880"/>
          </a:xfrm>
          <a:prstGeom prst="rect">
            <a:avLst/>
          </a:prstGeom>
        </p:spPr>
      </p:pic>
    </p:spTree>
    <p:extLst>
      <p:ext uri="{BB962C8B-B14F-4D97-AF65-F5344CB8AC3E}">
        <p14:creationId xmlns:p14="http://schemas.microsoft.com/office/powerpoint/2010/main" val="34470511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מציין מיקום תוכן 2">
            <a:extLst>
              <a:ext uri="{FF2B5EF4-FFF2-40B4-BE49-F238E27FC236}">
                <a16:creationId xmlns:a16="http://schemas.microsoft.com/office/drawing/2014/main" id="{59728D1F-3941-47DD-80E9-89047F77BC70}"/>
              </a:ext>
            </a:extLst>
          </p:cNvPr>
          <p:cNvSpPr>
            <a:spLocks noGrp="1"/>
          </p:cNvSpPr>
          <p:nvPr>
            <p:ph idx="4294967295"/>
          </p:nvPr>
        </p:nvSpPr>
        <p:spPr>
          <a:xfrm>
            <a:off x="1227138" y="1449388"/>
            <a:ext cx="10964862" cy="4379912"/>
          </a:xfrm>
        </p:spPr>
        <p:txBody>
          <a:bodyPr>
            <a:normAutofit/>
          </a:bodyPr>
          <a:lstStyle/>
          <a:p>
            <a:pPr marL="285750" indent="-285750"/>
            <a:endParaRPr lang="en-US" sz="1800" dirty="0"/>
          </a:p>
          <a:p>
            <a:pPr marL="0" indent="0" algn="l" rtl="0">
              <a:buNone/>
            </a:pPr>
            <a:endParaRPr lang="en-US" sz="1800" dirty="0"/>
          </a:p>
        </p:txBody>
      </p:sp>
      <p:sp>
        <p:nvSpPr>
          <p:cNvPr id="6" name="Content Placeholder 2"/>
          <p:cNvSpPr txBox="1">
            <a:spLocks/>
          </p:cNvSpPr>
          <p:nvPr/>
        </p:nvSpPr>
        <p:spPr>
          <a:xfrm>
            <a:off x="1289050" y="1592590"/>
            <a:ext cx="9613861" cy="4716989"/>
          </a:xfrm>
          <a:prstGeom prst="rect">
            <a:avLst/>
          </a:prstGeom>
        </p:spPr>
        <p:txBody>
          <a:bodyPr vert="horz" lIns="91440" tIns="45720" rIns="91440" bIns="45720" rtlCol="1">
            <a:normAutofit fontScale="92500" lnSpcReduction="10000"/>
          </a:bodyPr>
          <a:lst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rtl="0">
              <a:buNone/>
            </a:pPr>
            <a:r>
              <a:rPr lang="en-US" dirty="0"/>
              <a:t>As for today, it seems like the autonomous vehicle will have a big impact on the future of how we live and navigate around. </a:t>
            </a:r>
          </a:p>
          <a:p>
            <a:pPr marL="0" indent="0" algn="l" rtl="0">
              <a:buNone/>
            </a:pPr>
            <a:r>
              <a:rPr lang="en-US" dirty="0"/>
              <a:t>While the future might seem a lot better thank to what those technologies can offer us, there are some very important considerations such as safety and comfort  of the future users that we have to consider.</a:t>
            </a:r>
          </a:p>
          <a:p>
            <a:pPr marL="0" indent="0" algn="l" rtl="0">
              <a:buNone/>
            </a:pPr>
            <a:r>
              <a:rPr lang="en-US" dirty="0"/>
              <a:t>Before going all out, the safety, security and quality of the mechanisms must be taken into consideration. The sooner we find problems the better and easier it will be for us to fix it to make it more reliable.</a:t>
            </a:r>
          </a:p>
          <a:p>
            <a:pPr marL="0" indent="0" algn="l" rtl="0">
              <a:buNone/>
            </a:pPr>
            <a:r>
              <a:rPr lang="en-US" dirty="0"/>
              <a:t>In addition, with the ever growing technology, cyber protection needed to be maintained periodically so that our vehicles will be protected from attacks.</a:t>
            </a:r>
          </a:p>
        </p:txBody>
      </p:sp>
      <p:sp>
        <p:nvSpPr>
          <p:cNvPr id="7" name="כותרת 1">
            <a:extLst>
              <a:ext uri="{FF2B5EF4-FFF2-40B4-BE49-F238E27FC236}">
                <a16:creationId xmlns:a16="http://schemas.microsoft.com/office/drawing/2014/main" id="{809A441E-78DF-0514-7A12-48EE4B92BE27}"/>
              </a:ext>
            </a:extLst>
          </p:cNvPr>
          <p:cNvSpPr txBox="1">
            <a:spLocks/>
          </p:cNvSpPr>
          <p:nvPr/>
        </p:nvSpPr>
        <p:spPr>
          <a:xfrm>
            <a:off x="1188435" y="398626"/>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sz="4000" b="1" dirty="0">
                <a:ln>
                  <a:solidFill>
                    <a:schemeClr val="accent3">
                      <a:lumMod val="50000"/>
                    </a:schemeClr>
                  </a:solidFill>
                </a:ln>
                <a:solidFill>
                  <a:srgbClr val="C00000"/>
                </a:solidFill>
              </a:rPr>
              <a:t>Conclusion</a:t>
            </a:r>
          </a:p>
        </p:txBody>
      </p:sp>
    </p:spTree>
    <p:extLst>
      <p:ext uri="{BB962C8B-B14F-4D97-AF65-F5344CB8AC3E}">
        <p14:creationId xmlns:p14="http://schemas.microsoft.com/office/powerpoint/2010/main" val="26193517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תיבת טקסט 2">
            <a:extLst>
              <a:ext uri="{FF2B5EF4-FFF2-40B4-BE49-F238E27FC236}">
                <a16:creationId xmlns:a16="http://schemas.microsoft.com/office/drawing/2014/main" id="{0D497C9A-4D60-8835-66E9-2C5D54885FC8}"/>
              </a:ext>
            </a:extLst>
          </p:cNvPr>
          <p:cNvSpPr txBox="1"/>
          <p:nvPr/>
        </p:nvSpPr>
        <p:spPr>
          <a:xfrm>
            <a:off x="3048000" y="1594491"/>
            <a:ext cx="6096000" cy="3669018"/>
          </a:xfrm>
          <a:prstGeom prst="rect">
            <a:avLst/>
          </a:prstGeom>
          <a:noFill/>
        </p:spPr>
        <p:txBody>
          <a:bodyPr wrap="square">
            <a:spAutoFit/>
          </a:bodyPr>
          <a:lstStyle/>
          <a:p>
            <a:pPr algn="ctr" rtl="0">
              <a:lnSpc>
                <a:spcPct val="107000"/>
              </a:lnSpc>
              <a:spcAft>
                <a:spcPts val="800"/>
              </a:spcAft>
            </a:pPr>
            <a:r>
              <a:rPr lang="en-US" sz="1400" u="sng" dirty="0">
                <a:solidFill>
                  <a:srgbClr val="0563C1"/>
                </a:solidFill>
                <a:effectLst/>
                <a:latin typeface="Calibri" panose="020F0502020204030204" pitchFamily="34" charset="0"/>
                <a:ea typeface="Calibri" panose="020F0502020204030204" pitchFamily="34" charset="0"/>
                <a:cs typeface="Arial" panose="020B0604020202020204" pitchFamily="34" charset="0"/>
              </a:rPr>
              <a:t>https://app.theconstructsim.com/en/course/linux-robotics/details/#/Course/7</a:t>
            </a:r>
            <a:endParaRPr lang="en-US" sz="1100" dirty="0">
              <a:effectLst/>
              <a:latin typeface="Calibri" panose="020F0502020204030204" pitchFamily="34" charset="0"/>
              <a:ea typeface="Calibri" panose="020F0502020204030204" pitchFamily="34" charset="0"/>
              <a:cs typeface="Arial" panose="020B0604020202020204" pitchFamily="34" charset="0"/>
            </a:endParaRPr>
          </a:p>
          <a:p>
            <a:pPr algn="ctr" rtl="1">
              <a:lnSpc>
                <a:spcPct val="107000"/>
              </a:lnSpc>
              <a:spcAft>
                <a:spcPts val="800"/>
              </a:spcAft>
            </a:pPr>
            <a:r>
              <a:rPr lang="he-IL" sz="1400"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2"/>
              </a:rPr>
              <a:t>https://en.wikipedia.org</a:t>
            </a:r>
            <a:endParaRPr lang="en-US" sz="1100" dirty="0">
              <a:effectLst/>
              <a:latin typeface="Calibri" panose="020F0502020204030204" pitchFamily="34" charset="0"/>
              <a:ea typeface="Calibri" panose="020F0502020204030204" pitchFamily="34" charset="0"/>
              <a:cs typeface="Arial" panose="020B0604020202020204" pitchFamily="34" charset="0"/>
            </a:endParaRPr>
          </a:p>
          <a:p>
            <a:pPr algn="ctr" rtl="1">
              <a:lnSpc>
                <a:spcPct val="107000"/>
              </a:lnSpc>
              <a:spcAft>
                <a:spcPts val="800"/>
              </a:spcAft>
            </a:pPr>
            <a:r>
              <a:rPr lang="he-IL" sz="1400"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3"/>
              </a:rPr>
              <a:t>https://resources.system-analysis.cadence.com/blog/msa2022-the-use-of-radar-technology-in-autonomous-vehicles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p>
            <a:pPr algn="ctr" rtl="1">
              <a:lnSpc>
                <a:spcPct val="107000"/>
              </a:lnSpc>
              <a:spcAft>
                <a:spcPts val="800"/>
              </a:spcAft>
            </a:pPr>
            <a:r>
              <a:rPr lang="he-IL" sz="1400"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4"/>
              </a:rPr>
              <a:t>https://www.nhtsa.gov/technology-innovation/automated-vehicles-safety</a:t>
            </a:r>
            <a:endParaRPr lang="en-US" sz="1100" dirty="0">
              <a:effectLst/>
              <a:latin typeface="Calibri" panose="020F0502020204030204" pitchFamily="34" charset="0"/>
              <a:ea typeface="Calibri" panose="020F0502020204030204" pitchFamily="34" charset="0"/>
              <a:cs typeface="Arial" panose="020B0604020202020204" pitchFamily="34" charset="0"/>
            </a:endParaRPr>
          </a:p>
          <a:p>
            <a:pPr algn="ctr" rtl="1">
              <a:lnSpc>
                <a:spcPct val="107000"/>
              </a:lnSpc>
              <a:spcAft>
                <a:spcPts val="800"/>
              </a:spcAft>
            </a:pPr>
            <a:r>
              <a:rPr lang="en-US" sz="1400"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5"/>
              </a:rPr>
              <a:t>https://ubuntu.com/blog/ros-cve-alert-ensuring-security-for-robotics</a:t>
            </a:r>
            <a:endParaRPr lang="en-US" sz="1100" dirty="0">
              <a:effectLst/>
              <a:latin typeface="Calibri" panose="020F0502020204030204" pitchFamily="34" charset="0"/>
              <a:ea typeface="Calibri" panose="020F0502020204030204" pitchFamily="34" charset="0"/>
              <a:cs typeface="Arial" panose="020B0604020202020204" pitchFamily="34" charset="0"/>
            </a:endParaRPr>
          </a:p>
          <a:p>
            <a:pPr algn="ctr" rtl="1">
              <a:lnSpc>
                <a:spcPct val="107000"/>
              </a:lnSpc>
              <a:spcAft>
                <a:spcPts val="800"/>
              </a:spcAft>
            </a:pPr>
            <a:r>
              <a:rPr lang="en-US" sz="1400"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6"/>
              </a:rPr>
              <a:t>https://www.azom.com/article.aspx?ArticleID=16424</a:t>
            </a:r>
            <a:endParaRPr lang="en-US" sz="1100" dirty="0">
              <a:effectLst/>
              <a:latin typeface="Calibri" panose="020F0502020204030204" pitchFamily="34" charset="0"/>
              <a:ea typeface="Calibri" panose="020F0502020204030204" pitchFamily="34" charset="0"/>
              <a:cs typeface="Arial" panose="020B0604020202020204" pitchFamily="34" charset="0"/>
            </a:endParaRPr>
          </a:p>
          <a:p>
            <a:pPr algn="ctr" rtl="1">
              <a:lnSpc>
                <a:spcPct val="107000"/>
              </a:lnSpc>
              <a:spcAft>
                <a:spcPts val="800"/>
              </a:spcAft>
            </a:pPr>
            <a:r>
              <a:rPr lang="en-US" sz="1400"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7"/>
              </a:rPr>
              <a:t>https://www.udacity.com/blog/2021/03/how-self-driving-cars-work-sensor-systems.html</a:t>
            </a:r>
            <a:endParaRPr lang="en-US" sz="1100" dirty="0">
              <a:effectLst/>
              <a:latin typeface="Calibri" panose="020F0502020204030204" pitchFamily="34" charset="0"/>
              <a:ea typeface="Calibri" panose="020F0502020204030204" pitchFamily="34" charset="0"/>
              <a:cs typeface="Arial" panose="020B0604020202020204" pitchFamily="34" charset="0"/>
            </a:endParaRPr>
          </a:p>
          <a:p>
            <a:pPr algn="ctr" rtl="1">
              <a:lnSpc>
                <a:spcPct val="107000"/>
              </a:lnSpc>
              <a:spcAft>
                <a:spcPts val="800"/>
              </a:spcAft>
            </a:pPr>
            <a:r>
              <a:rPr lang="en-US" sz="1400" u="sng" dirty="0">
                <a:solidFill>
                  <a:srgbClr val="0563C1"/>
                </a:solidFill>
                <a:effectLst/>
                <a:latin typeface="Calibri" panose="020F0502020204030204" pitchFamily="34" charset="0"/>
                <a:ea typeface="Calibri" panose="020F0502020204030204" pitchFamily="34" charset="0"/>
                <a:cs typeface="Arial" panose="020B0604020202020204" pitchFamily="34" charset="0"/>
                <a:hlinkClick r:id="rId8"/>
              </a:rPr>
              <a:t>https://www.automotiveworld.com/articles/lidars-for-self-driving-vehicles-a-technological-arms-race/</a:t>
            </a:r>
            <a:endParaRPr lang="en-US" sz="1100" dirty="0">
              <a:effectLst/>
              <a:latin typeface="Calibri" panose="020F0502020204030204" pitchFamily="34" charset="0"/>
              <a:ea typeface="Calibri" panose="020F0502020204030204" pitchFamily="34" charset="0"/>
              <a:cs typeface="Arial" panose="020B0604020202020204" pitchFamily="34" charset="0"/>
            </a:endParaRPr>
          </a:p>
          <a:p>
            <a:pPr algn="ctr" rtl="1">
              <a:lnSpc>
                <a:spcPct val="107000"/>
              </a:lnSpc>
              <a:spcAft>
                <a:spcPts val="800"/>
              </a:spcAft>
            </a:pPr>
            <a:r>
              <a:rPr lang="en-US" sz="1400" dirty="0">
                <a:effectLst/>
                <a:latin typeface="Calibri" panose="020F0502020204030204" pitchFamily="34" charset="0"/>
                <a:ea typeface="Calibri" panose="020F0502020204030204" pitchFamily="34" charset="0"/>
                <a:cs typeface="Arial" panose="020B0604020202020204" pitchFamily="34" charset="0"/>
              </a:rPr>
              <a:t> </a:t>
            </a:r>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sp>
        <p:nvSpPr>
          <p:cNvPr id="4" name="כותרת 1">
            <a:extLst>
              <a:ext uri="{FF2B5EF4-FFF2-40B4-BE49-F238E27FC236}">
                <a16:creationId xmlns:a16="http://schemas.microsoft.com/office/drawing/2014/main" id="{809A441E-78DF-0514-7A12-48EE4B92BE27}"/>
              </a:ext>
            </a:extLst>
          </p:cNvPr>
          <p:cNvSpPr txBox="1">
            <a:spLocks/>
          </p:cNvSpPr>
          <p:nvPr/>
        </p:nvSpPr>
        <p:spPr>
          <a:xfrm>
            <a:off x="960437" y="472128"/>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altLang="en-US" sz="4000" b="1" dirty="0">
                <a:ln>
                  <a:solidFill>
                    <a:schemeClr val="accent3">
                      <a:lumMod val="50000"/>
                    </a:schemeClr>
                  </a:solidFill>
                </a:ln>
                <a:solidFill>
                  <a:srgbClr val="C00000"/>
                </a:solidFill>
              </a:rPr>
              <a:t>Bibliography</a:t>
            </a:r>
            <a:endParaRPr lang="en-US" sz="4000" b="1" dirty="0">
              <a:ln>
                <a:solidFill>
                  <a:schemeClr val="accent3">
                    <a:lumMod val="50000"/>
                  </a:schemeClr>
                </a:solidFill>
              </a:ln>
              <a:solidFill>
                <a:srgbClr val="C00000"/>
              </a:solidFill>
            </a:endParaRPr>
          </a:p>
        </p:txBody>
      </p:sp>
    </p:spTree>
    <p:extLst>
      <p:ext uri="{BB962C8B-B14F-4D97-AF65-F5344CB8AC3E}">
        <p14:creationId xmlns:p14="http://schemas.microsoft.com/office/powerpoint/2010/main" val="62677304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61B053C-397C-B6F5-E252-134DF3465EAE}"/>
              </a:ext>
            </a:extLst>
          </p:cNvPr>
          <p:cNvSpPr txBox="1">
            <a:spLocks/>
          </p:cNvSpPr>
          <p:nvPr/>
        </p:nvSpPr>
        <p:spPr>
          <a:xfrm>
            <a:off x="960437" y="472128"/>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altLang="en-US" sz="4000" b="1" dirty="0">
                <a:ln>
                  <a:solidFill>
                    <a:schemeClr val="accent3">
                      <a:lumMod val="50000"/>
                    </a:schemeClr>
                  </a:solidFill>
                </a:ln>
                <a:solidFill>
                  <a:srgbClr val="C00000"/>
                </a:solidFill>
              </a:rPr>
              <a:t>GITHUB</a:t>
            </a:r>
            <a:endParaRPr lang="en-US" sz="4000" b="1" dirty="0">
              <a:ln>
                <a:solidFill>
                  <a:schemeClr val="accent3">
                    <a:lumMod val="50000"/>
                  </a:schemeClr>
                </a:solidFill>
              </a:ln>
              <a:solidFill>
                <a:srgbClr val="C00000"/>
              </a:solidFill>
            </a:endParaRPr>
          </a:p>
        </p:txBody>
      </p:sp>
      <p:sp>
        <p:nvSpPr>
          <p:cNvPr id="4" name="תיבת טקסט 3">
            <a:extLst>
              <a:ext uri="{FF2B5EF4-FFF2-40B4-BE49-F238E27FC236}">
                <a16:creationId xmlns:a16="http://schemas.microsoft.com/office/drawing/2014/main" id="{D0F8FF96-BBAD-3194-BF17-EBFCBD215AD8}"/>
              </a:ext>
            </a:extLst>
          </p:cNvPr>
          <p:cNvSpPr txBox="1"/>
          <p:nvPr/>
        </p:nvSpPr>
        <p:spPr>
          <a:xfrm>
            <a:off x="2698377" y="1827574"/>
            <a:ext cx="7207623" cy="369332"/>
          </a:xfrm>
          <a:prstGeom prst="rect">
            <a:avLst/>
          </a:prstGeom>
          <a:noFill/>
        </p:spPr>
        <p:txBody>
          <a:bodyPr wrap="square">
            <a:spAutoFit/>
          </a:bodyPr>
          <a:lstStyle/>
          <a:p>
            <a:r>
              <a:rPr lang="he-IL" sz="1800" b="1" dirty="0"/>
              <a:t>https://github.com/maormizrahi2/Automatic_Vehicle_Course</a:t>
            </a:r>
          </a:p>
        </p:txBody>
      </p:sp>
    </p:spTree>
    <p:extLst>
      <p:ext uri="{BB962C8B-B14F-4D97-AF65-F5344CB8AC3E}">
        <p14:creationId xmlns:p14="http://schemas.microsoft.com/office/powerpoint/2010/main" val="39189417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809A441E-78DF-0514-7A12-48EE4B92BE27}"/>
              </a:ext>
            </a:extLst>
          </p:cNvPr>
          <p:cNvSpPr>
            <a:spLocks noGrp="1"/>
          </p:cNvSpPr>
          <p:nvPr>
            <p:ph type="title" idx="4294967295"/>
          </p:nvPr>
        </p:nvSpPr>
        <p:spPr>
          <a:xfrm>
            <a:off x="704088" y="872284"/>
            <a:ext cx="10271125" cy="1122363"/>
          </a:xfrm>
        </p:spPr>
        <p:txBody>
          <a:bodyPr>
            <a:scene3d>
              <a:camera prst="orthographicFront"/>
              <a:lightRig rig="harsh" dir="t"/>
            </a:scene3d>
            <a:sp3d extrusionH="57150" prstMaterial="matte">
              <a:bevelT w="63500" h="12700" prst="angle"/>
              <a:contourClr>
                <a:schemeClr val="bg1">
                  <a:lumMod val="65000"/>
                </a:schemeClr>
              </a:contourClr>
            </a:sp3d>
          </a:bodyPr>
          <a:lstStyle/>
          <a:p>
            <a:pPr algn="ctr"/>
            <a:r>
              <a:rPr lang="en-US" sz="4400" b="1" dirty="0">
                <a:ln>
                  <a:solidFill>
                    <a:schemeClr val="accent3">
                      <a:lumMod val="50000"/>
                    </a:schemeClr>
                  </a:solidFill>
                </a:ln>
                <a:solidFill>
                  <a:srgbClr val="C00000"/>
                </a:solidFill>
              </a:rPr>
              <a:t>What are we going to present today</a:t>
            </a:r>
            <a:endParaRPr lang="he-IL" sz="4400" b="1" dirty="0">
              <a:ln>
                <a:solidFill>
                  <a:schemeClr val="accent3">
                    <a:lumMod val="50000"/>
                  </a:schemeClr>
                </a:solidFill>
              </a:ln>
              <a:solidFill>
                <a:srgbClr val="C00000"/>
              </a:solidFill>
            </a:endParaRPr>
          </a:p>
        </p:txBody>
      </p:sp>
      <p:sp>
        <p:nvSpPr>
          <p:cNvPr id="4" name="מציין מיקום תוכן 2">
            <a:extLst>
              <a:ext uri="{FF2B5EF4-FFF2-40B4-BE49-F238E27FC236}">
                <a16:creationId xmlns:a16="http://schemas.microsoft.com/office/drawing/2014/main" id="{CDF1E757-D5AC-2EEE-EC5C-6F06593DEFBA}"/>
              </a:ext>
            </a:extLst>
          </p:cNvPr>
          <p:cNvSpPr>
            <a:spLocks noGrp="1"/>
          </p:cNvSpPr>
          <p:nvPr>
            <p:ph type="subTitle" idx="4294967295"/>
          </p:nvPr>
        </p:nvSpPr>
        <p:spPr>
          <a:xfrm>
            <a:off x="904875" y="2089150"/>
            <a:ext cx="11287125" cy="3352800"/>
          </a:xfrm>
        </p:spPr>
        <p:txBody>
          <a:bodyPr/>
          <a:lstStyle/>
          <a:p>
            <a:pPr algn="l" rtl="0"/>
            <a:r>
              <a:rPr lang="en-US" dirty="0"/>
              <a:t>Sensors for Autonomous vehicles and the way to access them using ROS.</a:t>
            </a:r>
          </a:p>
          <a:p>
            <a:pPr algn="l" rtl="0"/>
            <a:r>
              <a:rPr lang="en-US" dirty="0"/>
              <a:t>Autonomous GPS Navigation.</a:t>
            </a:r>
          </a:p>
          <a:p>
            <a:pPr algn="l" rtl="0"/>
            <a:r>
              <a:rPr lang="en-US" dirty="0"/>
              <a:t> Obstacle-avoider and car security for an autonomous car.</a:t>
            </a:r>
          </a:p>
          <a:p>
            <a:pPr algn="l" rtl="0"/>
            <a:r>
              <a:rPr lang="en-US" dirty="0"/>
              <a:t>ROS CAN-Bus interface.</a:t>
            </a:r>
          </a:p>
          <a:p>
            <a:pPr algn="l" rtl="0"/>
            <a:r>
              <a:rPr lang="en-US" dirty="0"/>
              <a:t>Conclusion.</a:t>
            </a:r>
          </a:p>
          <a:p>
            <a:pPr algn="l" rtl="0"/>
            <a:r>
              <a:rPr lang="en-US" dirty="0"/>
              <a:t>Bibliography .</a:t>
            </a:r>
          </a:p>
        </p:txBody>
      </p:sp>
      <p:sp>
        <p:nvSpPr>
          <p:cNvPr id="5" name="AutoShape 2" descr="On our way to autonomous driving | Intertraffic">
            <a:extLst>
              <a:ext uri="{FF2B5EF4-FFF2-40B4-BE49-F238E27FC236}">
                <a16:creationId xmlns:a16="http://schemas.microsoft.com/office/drawing/2014/main" id="{9997BE65-0C67-C532-1D08-6B5BD56906B5}"/>
              </a:ext>
            </a:extLst>
          </p:cNvPr>
          <p:cNvSpPr>
            <a:spLocks noChangeAspect="1" noChangeArrowheads="1"/>
          </p:cNvSpPr>
          <p:nvPr/>
        </p:nvSpPr>
        <p:spPr bwMode="auto">
          <a:xfrm>
            <a:off x="4168588" y="3276600"/>
            <a:ext cx="2079812" cy="207981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2052" name="Picture 4" descr="Av-article-min">
            <a:extLst>
              <a:ext uri="{FF2B5EF4-FFF2-40B4-BE49-F238E27FC236}">
                <a16:creationId xmlns:a16="http://schemas.microsoft.com/office/drawing/2014/main" id="{D303DD11-C906-B2C8-D147-B89BE8F2C3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3959" y="4310623"/>
            <a:ext cx="6484081" cy="2348193"/>
          </a:xfrm>
          <a:prstGeom prst="rect">
            <a:avLst/>
          </a:prstGeom>
          <a:noFill/>
          <a:effectLst>
            <a:reflection blurRad="1270000" endPos="65000" dist="939800" dir="5400000" sy="-100000" algn="bl" rotWithShape="0"/>
            <a:softEdge rad="6350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1072211"/>
      </p:ext>
    </p:extLst>
  </p:cSld>
  <p:clrMapOvr>
    <a:overrideClrMapping bg1="lt1" tx1="dk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7DF231C1-4685-BCF5-75E4-037D2EAD8355}"/>
              </a:ext>
            </a:extLst>
          </p:cNvPr>
          <p:cNvSpPr>
            <a:spLocks noGrp="1"/>
          </p:cNvSpPr>
          <p:nvPr>
            <p:ph idx="4294967295"/>
          </p:nvPr>
        </p:nvSpPr>
        <p:spPr>
          <a:xfrm>
            <a:off x="987425" y="1690688"/>
            <a:ext cx="11204575" cy="4783137"/>
          </a:xfrm>
        </p:spPr>
        <p:txBody>
          <a:bodyPr>
            <a:normAutofit/>
          </a:bodyPr>
          <a:lstStyle/>
          <a:p>
            <a:pPr marL="0" indent="0" algn="l" rtl="0">
              <a:buNone/>
            </a:pPr>
            <a:r>
              <a:rPr lang="en-US" dirty="0"/>
              <a:t>In autonomous vehicles systems, the most important part are the sensors.</a:t>
            </a:r>
          </a:p>
          <a:p>
            <a:pPr marL="0" indent="0" algn="l" rtl="0">
              <a:buNone/>
            </a:pPr>
            <a:r>
              <a:rPr lang="en-US" dirty="0"/>
              <a:t>The sensors ensure no human interaction is needed for driving and detecting obstacles in the way. This allow the robot to localize itself in the world around him.</a:t>
            </a:r>
          </a:p>
          <a:p>
            <a:pPr marL="0" indent="0" algn="l" rtl="0">
              <a:buNone/>
            </a:pPr>
            <a:r>
              <a:rPr lang="en-US" dirty="0"/>
              <a:t>The most basic in crucial sensors needed in order to maintain a safe and working autonomous vehicle’s system are:</a:t>
            </a:r>
          </a:p>
          <a:p>
            <a:pPr algn="l" rtl="0"/>
            <a:r>
              <a:rPr lang="en-US" dirty="0"/>
              <a:t>Laser</a:t>
            </a:r>
          </a:p>
          <a:p>
            <a:pPr algn="l" rtl="0"/>
            <a:r>
              <a:rPr lang="en-US" dirty="0"/>
              <a:t>Camera</a:t>
            </a:r>
          </a:p>
          <a:p>
            <a:pPr algn="l" rtl="0"/>
            <a:r>
              <a:rPr lang="en-US" dirty="0"/>
              <a:t>Lidar</a:t>
            </a:r>
          </a:p>
          <a:p>
            <a:pPr algn="l" rtl="0"/>
            <a:r>
              <a:rPr lang="en-US" dirty="0"/>
              <a:t>GPS</a:t>
            </a:r>
            <a:endParaRPr lang="he-IL" dirty="0"/>
          </a:p>
        </p:txBody>
      </p:sp>
      <p:pic>
        <p:nvPicPr>
          <p:cNvPr id="5" name="Picture 3">
            <a:extLst>
              <a:ext uri="{FF2B5EF4-FFF2-40B4-BE49-F238E27FC236}">
                <a16:creationId xmlns:a16="http://schemas.microsoft.com/office/drawing/2014/main" id="{1AD8D2CC-33AF-725E-9F2A-910C833802AA}"/>
              </a:ext>
            </a:extLst>
          </p:cNvPr>
          <p:cNvPicPr>
            <a:picLocks noChangeAspect="1"/>
          </p:cNvPicPr>
          <p:nvPr/>
        </p:nvPicPr>
        <p:blipFill>
          <a:blip r:embed="rId2"/>
          <a:stretch>
            <a:fillRect/>
          </a:stretch>
        </p:blipFill>
        <p:spPr>
          <a:xfrm>
            <a:off x="3890090" y="3630427"/>
            <a:ext cx="4411820" cy="2843398"/>
          </a:xfrm>
          <a:prstGeom prst="rect">
            <a:avLst/>
          </a:prstGeom>
          <a:effectLst>
            <a:softEdge rad="63500"/>
          </a:effectLst>
        </p:spPr>
      </p:pic>
      <p:sp>
        <p:nvSpPr>
          <p:cNvPr id="6" name="כותרת 1">
            <a:extLst>
              <a:ext uri="{FF2B5EF4-FFF2-40B4-BE49-F238E27FC236}">
                <a16:creationId xmlns:a16="http://schemas.microsoft.com/office/drawing/2014/main" id="{809A441E-78DF-0514-7A12-48EE4B92BE27}"/>
              </a:ext>
            </a:extLst>
          </p:cNvPr>
          <p:cNvSpPr txBox="1">
            <a:spLocks/>
          </p:cNvSpPr>
          <p:nvPr/>
        </p:nvSpPr>
        <p:spPr>
          <a:xfrm>
            <a:off x="1097280" y="568325"/>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sz="4000" b="1" dirty="0">
                <a:ln>
                  <a:solidFill>
                    <a:schemeClr val="accent3">
                      <a:lumMod val="50000"/>
                    </a:schemeClr>
                  </a:solidFill>
                </a:ln>
                <a:solidFill>
                  <a:srgbClr val="C00000"/>
                </a:solidFill>
              </a:rPr>
              <a:t>Sensors for Autonomous Vehicles</a:t>
            </a:r>
            <a:endParaRPr lang="he-IL" sz="4000" b="1" dirty="0">
              <a:ln>
                <a:solidFill>
                  <a:schemeClr val="accent3">
                    <a:lumMod val="50000"/>
                  </a:schemeClr>
                </a:solidFill>
              </a:ln>
              <a:solidFill>
                <a:srgbClr val="C00000"/>
              </a:solidFill>
            </a:endParaRPr>
          </a:p>
        </p:txBody>
      </p:sp>
    </p:spTree>
    <p:extLst>
      <p:ext uri="{BB962C8B-B14F-4D97-AF65-F5344CB8AC3E}">
        <p14:creationId xmlns:p14="http://schemas.microsoft.com/office/powerpoint/2010/main" val="23516860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4294967295"/>
          </p:nvPr>
        </p:nvSpPr>
        <p:spPr>
          <a:xfrm>
            <a:off x="519953" y="1692462"/>
            <a:ext cx="10515600" cy="4351338"/>
          </a:xfrm>
        </p:spPr>
        <p:txBody>
          <a:bodyPr>
            <a:noAutofit/>
          </a:bodyPr>
          <a:lstStyle/>
          <a:p>
            <a:pPr marL="0" indent="0" algn="l" rtl="0">
              <a:buNone/>
            </a:pPr>
            <a:r>
              <a:rPr lang="en-US" sz="2000" dirty="0"/>
              <a:t>In traditional service robots laser sensor are used for navigation. They are used for implementation of SLAM algorithms (Simultaneous localization and mapping ) ,their responsibility is to update and construct a map of an unknown environment.</a:t>
            </a:r>
          </a:p>
          <a:p>
            <a:pPr marL="0" indent="0" algn="l" rtl="0">
              <a:buNone/>
            </a:pPr>
            <a:endParaRPr lang="en-US" sz="2000" dirty="0"/>
          </a:p>
          <a:p>
            <a:pPr marL="0" indent="0" algn="l" rtl="0">
              <a:buNone/>
            </a:pPr>
            <a:r>
              <a:rPr lang="en-US" sz="2000" dirty="0"/>
              <a:t>On the other hand, in autonomous car the approach is different. The use of laser sensors is impractical for mapping outdoor localization.</a:t>
            </a:r>
          </a:p>
          <a:p>
            <a:pPr marL="0" indent="0" algn="l" rtl="0">
              <a:buNone/>
            </a:pPr>
            <a:r>
              <a:rPr lang="en-US" sz="2000" dirty="0"/>
              <a:t>Thus, lasers are used mainly for obstacle detection.</a:t>
            </a:r>
          </a:p>
          <a:p>
            <a:pPr marL="0" indent="0" algn="l" rtl="0">
              <a:buNone/>
            </a:pPr>
            <a:r>
              <a:rPr lang="en-US" sz="2000" dirty="0"/>
              <a:t>The laser sensor is the most basic, fast and simple sensor as well as very reliable.</a:t>
            </a:r>
          </a:p>
          <a:p>
            <a:pPr marL="0" indent="0" algn="l" rtl="0">
              <a:buNone/>
            </a:pPr>
            <a:r>
              <a:rPr lang="en-US" sz="2000" dirty="0"/>
              <a:t>This sensor is the first security measure to avoid obstacle that appear in the way of the vehicle.</a:t>
            </a:r>
          </a:p>
          <a:p>
            <a:pPr marL="0" indent="0" algn="l" rtl="0">
              <a:buNone/>
            </a:pPr>
            <a:r>
              <a:rPr lang="en-US" sz="2000" dirty="0"/>
              <a:t>When is comes to localization, the GPS give a way better solution (which we will talk abut later).</a:t>
            </a:r>
          </a:p>
          <a:p>
            <a:pPr marL="0" indent="0" algn="l" rtl="0">
              <a:buNone/>
            </a:pPr>
            <a:endParaRPr lang="en-US" sz="2000" dirty="0"/>
          </a:p>
        </p:txBody>
      </p:sp>
      <p:sp>
        <p:nvSpPr>
          <p:cNvPr id="4" name="כותרת 1">
            <a:extLst>
              <a:ext uri="{FF2B5EF4-FFF2-40B4-BE49-F238E27FC236}">
                <a16:creationId xmlns:a16="http://schemas.microsoft.com/office/drawing/2014/main" id="{809A441E-78DF-0514-7A12-48EE4B92BE27}"/>
              </a:ext>
            </a:extLst>
          </p:cNvPr>
          <p:cNvSpPr txBox="1">
            <a:spLocks/>
          </p:cNvSpPr>
          <p:nvPr/>
        </p:nvSpPr>
        <p:spPr>
          <a:xfrm>
            <a:off x="859536" y="570099"/>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sz="4000" b="1" dirty="0">
                <a:ln>
                  <a:solidFill>
                    <a:schemeClr val="accent3">
                      <a:lumMod val="50000"/>
                    </a:schemeClr>
                  </a:solidFill>
                </a:ln>
                <a:solidFill>
                  <a:srgbClr val="C00000"/>
                </a:solidFill>
              </a:rPr>
              <a:t>Laser sensor</a:t>
            </a:r>
          </a:p>
        </p:txBody>
      </p:sp>
    </p:spTree>
    <p:extLst>
      <p:ext uri="{BB962C8B-B14F-4D97-AF65-F5344CB8AC3E}">
        <p14:creationId xmlns:p14="http://schemas.microsoft.com/office/powerpoint/2010/main" val="32533254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4294967295"/>
          </p:nvPr>
        </p:nvSpPr>
        <p:spPr>
          <a:xfrm>
            <a:off x="757518" y="1613256"/>
            <a:ext cx="10676964" cy="3631487"/>
          </a:xfrm>
        </p:spPr>
        <p:txBody>
          <a:bodyPr>
            <a:noAutofit/>
          </a:bodyPr>
          <a:lstStyle/>
          <a:p>
            <a:pPr marL="0" indent="0" algn="l" rtl="0">
              <a:buNone/>
            </a:pPr>
            <a:r>
              <a:rPr lang="en-US" sz="2000" dirty="0"/>
              <a:t>The next sensor is the camera. It is a very important sensor in autonomous cars because it allows for good identification tool of any objects and people in the way.</a:t>
            </a:r>
          </a:p>
          <a:p>
            <a:pPr marL="0" indent="0" algn="l" rtl="0">
              <a:buNone/>
            </a:pPr>
            <a:r>
              <a:rPr lang="en-US" sz="2000" dirty="0"/>
              <a:t>Thanks to advanced technologies and coding such as:</a:t>
            </a:r>
          </a:p>
          <a:p>
            <a:pPr algn="l" rtl="0"/>
            <a:r>
              <a:rPr lang="en-US" sz="2000" dirty="0"/>
              <a:t>Computer-Vision processing </a:t>
            </a:r>
          </a:p>
          <a:p>
            <a:pPr algn="l" rtl="0"/>
            <a:r>
              <a:rPr lang="en-US" sz="2000" dirty="0"/>
              <a:t>Machine Learning</a:t>
            </a:r>
          </a:p>
          <a:p>
            <a:pPr algn="l" rtl="0"/>
            <a:r>
              <a:rPr lang="en-US" sz="2000" dirty="0"/>
              <a:t>Convolutional Neural-Networks</a:t>
            </a:r>
          </a:p>
          <a:p>
            <a:pPr marL="0" indent="0" algn="l" rtl="0">
              <a:buNone/>
            </a:pPr>
            <a:r>
              <a:rPr lang="en-US" sz="2000" dirty="0"/>
              <a:t>We can safely count on the camera to detect with a great </a:t>
            </a:r>
            <a:r>
              <a:rPr lang="en-US" sz="2000" dirty="0" err="1"/>
              <a:t>presition</a:t>
            </a:r>
            <a:r>
              <a:rPr lang="en-US" sz="2000" dirty="0"/>
              <a:t> many of the </a:t>
            </a:r>
            <a:r>
              <a:rPr lang="en-US" sz="2000" dirty="0" err="1"/>
              <a:t>obsticles</a:t>
            </a:r>
            <a:r>
              <a:rPr lang="en-US" sz="2000" dirty="0"/>
              <a:t> and objects in the way.</a:t>
            </a:r>
          </a:p>
          <a:p>
            <a:pPr marL="0" indent="0" algn="l" rtl="0">
              <a:buNone/>
            </a:pPr>
            <a:r>
              <a:rPr lang="en-US" sz="2000" dirty="0"/>
              <a:t>The most common cameras used for this kind of task is the 360 degree cameras types for getting a full surrounding image. </a:t>
            </a:r>
          </a:p>
        </p:txBody>
      </p:sp>
      <p:pic>
        <p:nvPicPr>
          <p:cNvPr id="4" name="Content Placeholder 3">
            <a:extLst>
              <a:ext uri="{FF2B5EF4-FFF2-40B4-BE49-F238E27FC236}">
                <a16:creationId xmlns:a16="http://schemas.microsoft.com/office/drawing/2014/main" id="{E2F51586-DC27-ADE7-6900-04ED6757D566}"/>
              </a:ext>
            </a:extLst>
          </p:cNvPr>
          <p:cNvPicPr>
            <a:picLocks noChangeAspect="1"/>
          </p:cNvPicPr>
          <p:nvPr/>
        </p:nvPicPr>
        <p:blipFill>
          <a:blip r:embed="rId2"/>
          <a:stretch>
            <a:fillRect/>
          </a:stretch>
        </p:blipFill>
        <p:spPr>
          <a:xfrm>
            <a:off x="3989827" y="4961520"/>
            <a:ext cx="3704064" cy="1757933"/>
          </a:xfrm>
          <a:prstGeom prst="rect">
            <a:avLst/>
          </a:prstGeom>
          <a:effectLst>
            <a:softEdge rad="127000"/>
          </a:effectLst>
        </p:spPr>
      </p:pic>
      <p:sp>
        <p:nvSpPr>
          <p:cNvPr id="7" name="כותרת 1">
            <a:extLst>
              <a:ext uri="{FF2B5EF4-FFF2-40B4-BE49-F238E27FC236}">
                <a16:creationId xmlns:a16="http://schemas.microsoft.com/office/drawing/2014/main" id="{809A441E-78DF-0514-7A12-48EE4B92BE27}"/>
              </a:ext>
            </a:extLst>
          </p:cNvPr>
          <p:cNvSpPr txBox="1">
            <a:spLocks/>
          </p:cNvSpPr>
          <p:nvPr/>
        </p:nvSpPr>
        <p:spPr>
          <a:xfrm>
            <a:off x="960437" y="490893"/>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sz="4000" b="1" dirty="0">
                <a:ln>
                  <a:solidFill>
                    <a:schemeClr val="accent3">
                      <a:lumMod val="50000"/>
                    </a:schemeClr>
                  </a:solidFill>
                </a:ln>
                <a:solidFill>
                  <a:srgbClr val="C00000"/>
                </a:solidFill>
              </a:rPr>
              <a:t>Camera</a:t>
            </a:r>
          </a:p>
          <a:p>
            <a:pPr algn="ctr"/>
            <a:endParaRPr lang="en-US" sz="4000" b="1" dirty="0">
              <a:ln>
                <a:solidFill>
                  <a:schemeClr val="accent3">
                    <a:lumMod val="50000"/>
                  </a:schemeClr>
                </a:solidFill>
              </a:ln>
              <a:solidFill>
                <a:srgbClr val="C00000"/>
              </a:solidFill>
            </a:endParaRPr>
          </a:p>
        </p:txBody>
      </p:sp>
    </p:spTree>
    <p:extLst>
      <p:ext uri="{BB962C8B-B14F-4D97-AF65-F5344CB8AC3E}">
        <p14:creationId xmlns:p14="http://schemas.microsoft.com/office/powerpoint/2010/main" val="2112418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p:cNvSpPr>
            <a:spLocks noGrp="1"/>
          </p:cNvSpPr>
          <p:nvPr>
            <p:ph idx="4294967295"/>
          </p:nvPr>
        </p:nvSpPr>
        <p:spPr>
          <a:xfrm>
            <a:off x="0" y="1768475"/>
            <a:ext cx="10577513" cy="4656138"/>
          </a:xfrm>
        </p:spPr>
        <p:txBody>
          <a:bodyPr>
            <a:noAutofit/>
          </a:bodyPr>
          <a:lstStyle/>
          <a:p>
            <a:pPr marL="0" indent="0" algn="l" rtl="0">
              <a:buNone/>
            </a:pPr>
            <a:r>
              <a:rPr lang="en-US" sz="2000" dirty="0"/>
              <a:t>The Lidar sensor name stands for “Light Detection And Ranging”.</a:t>
            </a:r>
          </a:p>
          <a:p>
            <a:pPr marL="0" indent="0" algn="l" rtl="0">
              <a:buNone/>
            </a:pPr>
            <a:r>
              <a:rPr lang="en-US" sz="2000" dirty="0"/>
              <a:t>This Lidar is a remote sensing method that used light in the form of a pulsed laser to measure ranges to earth.</a:t>
            </a:r>
          </a:p>
          <a:p>
            <a:pPr marL="0" indent="0" algn="l" rtl="0">
              <a:buNone/>
            </a:pPr>
            <a:r>
              <a:rPr lang="en-US" sz="2000" dirty="0"/>
              <a:t>With it we are able to scan roads ,buildings and any abject on the way.</a:t>
            </a:r>
          </a:p>
          <a:p>
            <a:pPr marL="0" indent="0" algn="l" rtl="0">
              <a:buNone/>
            </a:pPr>
            <a:r>
              <a:rPr lang="en-US" sz="2000" dirty="0"/>
              <a:t>With this sensor we have the ability to generate a “cloud point” (a DB of points) that can be loaded and used for a real world rendering.</a:t>
            </a:r>
          </a:p>
          <a:p>
            <a:pPr marL="0" indent="0" algn="l" rtl="0">
              <a:buNone/>
            </a:pPr>
            <a:endParaRPr lang="en-US" sz="2000" dirty="0"/>
          </a:p>
          <a:p>
            <a:pPr marL="0" indent="0" algn="l" rtl="0">
              <a:buNone/>
            </a:pPr>
            <a:r>
              <a:rPr lang="en-US" sz="2000" dirty="0"/>
              <a:t>The Lidar sensor operation consist scans of the road surface, the computer vision analysis extracting road signalization and create lane objects. Using this we can make a </a:t>
            </a:r>
            <a:r>
              <a:rPr lang="en-US" sz="2000" dirty="0" err="1"/>
              <a:t>HDMap</a:t>
            </a:r>
            <a:r>
              <a:rPr lang="en-US" sz="2000" dirty="0"/>
              <a:t> (High Definition Map) which are a very important need when it comes to autonomous vehicle’s systems.</a:t>
            </a:r>
          </a:p>
          <a:p>
            <a:pPr marL="0" indent="0" algn="l" rtl="0">
              <a:buNone/>
            </a:pPr>
            <a:r>
              <a:rPr lang="en-US" sz="2000" dirty="0"/>
              <a:t>They must always know in which lane they are located and the route.</a:t>
            </a:r>
          </a:p>
          <a:p>
            <a:pPr marL="0" indent="0" algn="l" rtl="0">
              <a:buNone/>
            </a:pPr>
            <a:r>
              <a:rPr lang="en-US" sz="2000" dirty="0"/>
              <a:t>Many libraries were developed for this purpose calls “LANENET”.</a:t>
            </a:r>
          </a:p>
          <a:p>
            <a:pPr marL="0" indent="0">
              <a:buNone/>
            </a:pPr>
            <a:endParaRPr lang="en-US" sz="2000" dirty="0"/>
          </a:p>
          <a:p>
            <a:pPr marL="0" indent="0" algn="l" rtl="0">
              <a:buNone/>
            </a:pPr>
            <a:endParaRPr lang="en-US" sz="2000" dirty="0"/>
          </a:p>
          <a:p>
            <a:pPr marL="0" indent="0" algn="l" rtl="0">
              <a:buNone/>
            </a:pPr>
            <a:endParaRPr lang="en-US" sz="2000" dirty="0"/>
          </a:p>
        </p:txBody>
      </p:sp>
      <p:pic>
        <p:nvPicPr>
          <p:cNvPr id="4" name="Picture 2">
            <a:extLst>
              <a:ext uri="{FF2B5EF4-FFF2-40B4-BE49-F238E27FC236}">
                <a16:creationId xmlns:a16="http://schemas.microsoft.com/office/drawing/2014/main" id="{E6275E02-A52C-5275-8E27-737B1ECB2CF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990039" y="4890035"/>
            <a:ext cx="3201961" cy="2065509"/>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sp>
        <p:nvSpPr>
          <p:cNvPr id="7" name="כותרת 1">
            <a:extLst>
              <a:ext uri="{FF2B5EF4-FFF2-40B4-BE49-F238E27FC236}">
                <a16:creationId xmlns:a16="http://schemas.microsoft.com/office/drawing/2014/main" id="{809A441E-78DF-0514-7A12-48EE4B92BE27}"/>
              </a:ext>
            </a:extLst>
          </p:cNvPr>
          <p:cNvSpPr txBox="1">
            <a:spLocks/>
          </p:cNvSpPr>
          <p:nvPr/>
        </p:nvSpPr>
        <p:spPr>
          <a:xfrm>
            <a:off x="1417637" y="570032"/>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sz="4000" b="1" dirty="0">
                <a:ln>
                  <a:solidFill>
                    <a:schemeClr val="accent3">
                      <a:lumMod val="50000"/>
                    </a:schemeClr>
                  </a:solidFill>
                </a:ln>
                <a:solidFill>
                  <a:srgbClr val="C00000"/>
                </a:solidFill>
              </a:rPr>
              <a:t>Lidar sensor</a:t>
            </a:r>
          </a:p>
          <a:p>
            <a:pPr algn="ctr"/>
            <a:endParaRPr lang="en-US" sz="4000" b="1" dirty="0">
              <a:ln>
                <a:solidFill>
                  <a:schemeClr val="accent3">
                    <a:lumMod val="50000"/>
                  </a:schemeClr>
                </a:solidFill>
              </a:ln>
              <a:solidFill>
                <a:srgbClr val="C00000"/>
              </a:solidFill>
            </a:endParaRPr>
          </a:p>
          <a:p>
            <a:pPr algn="ctr"/>
            <a:endParaRPr lang="en-US" sz="4000" b="1" dirty="0">
              <a:ln>
                <a:solidFill>
                  <a:schemeClr val="accent3">
                    <a:lumMod val="50000"/>
                  </a:schemeClr>
                </a:solidFill>
              </a:ln>
              <a:solidFill>
                <a:srgbClr val="C00000"/>
              </a:solidFill>
            </a:endParaRPr>
          </a:p>
        </p:txBody>
      </p:sp>
    </p:spTree>
    <p:extLst>
      <p:ext uri="{BB962C8B-B14F-4D97-AF65-F5344CB8AC3E}">
        <p14:creationId xmlns:p14="http://schemas.microsoft.com/office/powerpoint/2010/main" val="238937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תיבת טקסט 6">
            <a:extLst>
              <a:ext uri="{FF2B5EF4-FFF2-40B4-BE49-F238E27FC236}">
                <a16:creationId xmlns:a16="http://schemas.microsoft.com/office/drawing/2014/main" id="{2E777687-5D82-4427-B568-517998B9E0B4}"/>
              </a:ext>
            </a:extLst>
          </p:cNvPr>
          <p:cNvSpPr txBox="1"/>
          <p:nvPr/>
        </p:nvSpPr>
        <p:spPr>
          <a:xfrm>
            <a:off x="544010" y="1666754"/>
            <a:ext cx="11370899" cy="4801314"/>
          </a:xfrm>
          <a:prstGeom prst="rect">
            <a:avLst/>
          </a:prstGeom>
          <a:noFill/>
        </p:spPr>
        <p:txBody>
          <a:bodyPr wrap="square" rtlCol="0">
            <a:spAutoFit/>
          </a:bodyPr>
          <a:lstStyle/>
          <a:p>
            <a:pPr algn="l" rtl="0"/>
            <a:r>
              <a:rPr lang="en-US" sz="1800" dirty="0">
                <a:effectLst/>
                <a:latin typeface="Calibri" panose="020F0502020204030204" pitchFamily="34" charset="0"/>
                <a:ea typeface="Calibri" panose="020F0502020204030204" pitchFamily="34" charset="0"/>
                <a:cs typeface="Arial" panose="020B0604020202020204" pitchFamily="34" charset="0"/>
              </a:rPr>
              <a:t>The most known sensor used for those kind of system is </a:t>
            </a:r>
            <a:r>
              <a:rPr lang="en-US" dirty="0">
                <a:latin typeface="Calibri" panose="020F0502020204030204" pitchFamily="34" charset="0"/>
                <a:ea typeface="Calibri" panose="020F0502020204030204" pitchFamily="34" charset="0"/>
                <a:cs typeface="Arial" panose="020B0604020202020204" pitchFamily="34" charset="0"/>
              </a:rPr>
              <a:t>the “GPS”.</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l" rtl="0"/>
            <a:r>
              <a:rPr lang="en-US" dirty="0">
                <a:latin typeface="Calibri" panose="020F0502020204030204" pitchFamily="34" charset="0"/>
                <a:ea typeface="Calibri" panose="020F0502020204030204" pitchFamily="34" charset="0"/>
                <a:cs typeface="Arial" panose="020B0604020202020204" pitchFamily="34" charset="0"/>
              </a:rPr>
              <a:t>GPS stands for “Global Positioning System”. This kind of technology uses real time geographical data received from several GPS satellites that orbiting the Earth and send data for</a:t>
            </a:r>
            <a:r>
              <a:rPr lang="en-US" sz="1800" dirty="0">
                <a:effectLst/>
                <a:latin typeface="Calibri" panose="020F0502020204030204" pitchFamily="34" charset="0"/>
                <a:ea typeface="Calibri" panose="020F0502020204030204" pitchFamily="34" charset="0"/>
                <a:cs typeface="Arial" panose="020B0604020202020204" pitchFamily="34" charset="0"/>
              </a:rPr>
              <a:t> calculating: longitude, latitude, speed, and a course for the navigation </a:t>
            </a:r>
            <a:r>
              <a:rPr lang="en-US" dirty="0">
                <a:latin typeface="Calibri" panose="020F0502020204030204" pitchFamily="34" charset="0"/>
                <a:ea typeface="Calibri" panose="020F0502020204030204" pitchFamily="34" charset="0"/>
                <a:cs typeface="Arial" panose="020B0604020202020204" pitchFamily="34" charset="0"/>
              </a:rPr>
              <a:t>operation</a:t>
            </a:r>
            <a:r>
              <a:rPr lang="en-US" sz="1800" dirty="0">
                <a:effectLst/>
                <a:latin typeface="Calibri" panose="020F0502020204030204" pitchFamily="34" charset="0"/>
                <a:ea typeface="Calibri" panose="020F0502020204030204" pitchFamily="34" charset="0"/>
                <a:cs typeface="Arial" panose="020B0604020202020204" pitchFamily="34" charset="0"/>
              </a:rPr>
              <a:t>. </a:t>
            </a:r>
          </a:p>
          <a:p>
            <a:pPr algn="l" rtl="0"/>
            <a:r>
              <a:rPr lang="en-US" sz="1800" dirty="0">
                <a:effectLst/>
                <a:latin typeface="Calibri" panose="020F0502020204030204" pitchFamily="34" charset="0"/>
                <a:ea typeface="Calibri" panose="020F0502020204030204" pitchFamily="34" charset="0"/>
                <a:cs typeface="Arial" panose="020B0604020202020204" pitchFamily="34" charset="0"/>
              </a:rPr>
              <a:t>The GPS provides the system with a peaty</a:t>
            </a:r>
            <a:r>
              <a:rPr lang="en-US" dirty="0">
                <a:latin typeface="Calibri" panose="020F0502020204030204" pitchFamily="34" charset="0"/>
                <a:ea typeface="Calibri" panose="020F0502020204030204" pitchFamily="34" charset="0"/>
                <a:cs typeface="Arial" panose="020B0604020202020204" pitchFamily="34" charset="0"/>
              </a:rPr>
              <a:t> accurate set of coordinates of any place on the surface of the earth.</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algn="l" rtl="0"/>
            <a:br>
              <a:rPr lang="en-US" dirty="0">
                <a:latin typeface="Calibri" panose="020F0502020204030204" pitchFamily="34" charset="0"/>
                <a:ea typeface="Calibri" panose="020F0502020204030204" pitchFamily="34" charset="0"/>
                <a:cs typeface="Arial" panose="020B0604020202020204" pitchFamily="34" charset="0"/>
              </a:rPr>
            </a:br>
            <a:r>
              <a:rPr lang="en-US" dirty="0">
                <a:latin typeface="Calibri" panose="020F0502020204030204" pitchFamily="34" charset="0"/>
                <a:ea typeface="Calibri" panose="020F0502020204030204" pitchFamily="34" charset="0"/>
                <a:cs typeface="Arial" panose="020B0604020202020204" pitchFamily="34" charset="0"/>
              </a:rPr>
              <a:t>The GPS system considered a “one-way” system, which means that the system that gets the data from it can only receive but cannot send signals to the it.</a:t>
            </a:r>
          </a:p>
          <a:p>
            <a:pPr algn="l" rtl="0"/>
            <a:endParaRPr lang="en-US" dirty="0">
              <a:latin typeface="Calibri" panose="020F0502020204030204" pitchFamily="34" charset="0"/>
              <a:ea typeface="Calibri" panose="020F0502020204030204" pitchFamily="34" charset="0"/>
              <a:cs typeface="Arial" panose="020B0604020202020204" pitchFamily="34" charset="0"/>
            </a:endParaRPr>
          </a:p>
          <a:p>
            <a:pPr algn="l" rtl="0"/>
            <a:r>
              <a:rPr lang="en-US" dirty="0">
                <a:latin typeface="Calibri" panose="020F0502020204030204" pitchFamily="34" charset="0"/>
                <a:ea typeface="Calibri" panose="020F0502020204030204" pitchFamily="34" charset="0"/>
                <a:cs typeface="Arial" panose="020B0604020202020204" pitchFamily="34" charset="0"/>
              </a:rPr>
              <a:t>For achieving it, the GPS gets it signals from 24 satellites in fixed orbits around the earth.</a:t>
            </a:r>
            <a:br>
              <a:rPr lang="en-US" dirty="0">
                <a:latin typeface="Calibri" panose="020F0502020204030204" pitchFamily="34" charset="0"/>
                <a:ea typeface="Calibri" panose="020F0502020204030204" pitchFamily="34" charset="0"/>
                <a:cs typeface="Arial" panose="020B0604020202020204" pitchFamily="34" charset="0"/>
              </a:rPr>
            </a:br>
            <a:r>
              <a:rPr lang="en-US" dirty="0">
                <a:latin typeface="Calibri" panose="020F0502020204030204" pitchFamily="34" charset="0"/>
                <a:ea typeface="Calibri" panose="020F0502020204030204" pitchFamily="34" charset="0"/>
                <a:cs typeface="Arial" panose="020B0604020202020204" pitchFamily="34" charset="0"/>
              </a:rPr>
              <a:t>Each satellite continuously transmits GPS signals to the earth, which consist of two carrier frequencies: digital codes and navigation message which are used for determining the distance of the satellite from the receiver. </a:t>
            </a:r>
          </a:p>
          <a:p>
            <a:pPr algn="l" rtl="0"/>
            <a:r>
              <a:rPr lang="en-US" dirty="0">
                <a:latin typeface="Calibri" panose="020F0502020204030204" pitchFamily="34" charset="0"/>
                <a:ea typeface="Calibri" panose="020F0502020204030204" pitchFamily="34" charset="0"/>
                <a:cs typeface="Arial" panose="020B0604020202020204" pitchFamily="34" charset="0"/>
              </a:rPr>
              <a:t>The navigation message consists of information such as satellite location and clock compensation.</a:t>
            </a:r>
          </a:p>
          <a:p>
            <a:pPr algn="l" rtl="0"/>
            <a:r>
              <a:rPr lang="en-US" dirty="0">
                <a:latin typeface="Calibri" panose="020F0502020204030204" pitchFamily="34" charset="0"/>
                <a:ea typeface="Calibri" panose="020F0502020204030204" pitchFamily="34" charset="0"/>
                <a:cs typeface="Arial" panose="020B0604020202020204" pitchFamily="34" charset="0"/>
              </a:rPr>
              <a:t>The receiver then takes the information given to it and with a set of calculations, it can predict its position on the earth surface, direction and distances in order to aid autonomous navigation.</a:t>
            </a:r>
          </a:p>
          <a:p>
            <a:endParaRPr lang="en-US" dirty="0"/>
          </a:p>
          <a:p>
            <a:pPr algn="l" rtl="0"/>
            <a:endParaRPr lang="en-US" dirty="0">
              <a:latin typeface="Calibri" panose="020F0502020204030204" pitchFamily="34" charset="0"/>
              <a:cs typeface="Arial" panose="020B0604020202020204" pitchFamily="34" charset="0"/>
            </a:endParaRPr>
          </a:p>
        </p:txBody>
      </p:sp>
      <p:pic>
        <p:nvPicPr>
          <p:cNvPr id="4" name="Picture 4">
            <a:extLst>
              <a:ext uri="{FF2B5EF4-FFF2-40B4-BE49-F238E27FC236}">
                <a16:creationId xmlns:a16="http://schemas.microsoft.com/office/drawing/2014/main" id="{6CDC0FE8-ED15-9421-9F07-0695E34B823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109" t="28412" r="13968" b="29181"/>
          <a:stretch/>
        </p:blipFill>
        <p:spPr bwMode="auto">
          <a:xfrm>
            <a:off x="4426803" y="4655071"/>
            <a:ext cx="3338394" cy="2024431"/>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
        <p:nvSpPr>
          <p:cNvPr id="5" name="כותרת 1">
            <a:extLst>
              <a:ext uri="{FF2B5EF4-FFF2-40B4-BE49-F238E27FC236}">
                <a16:creationId xmlns:a16="http://schemas.microsoft.com/office/drawing/2014/main" id="{809A441E-78DF-0514-7A12-48EE4B92BE27}"/>
              </a:ext>
            </a:extLst>
          </p:cNvPr>
          <p:cNvSpPr txBox="1">
            <a:spLocks/>
          </p:cNvSpPr>
          <p:nvPr/>
        </p:nvSpPr>
        <p:spPr>
          <a:xfrm>
            <a:off x="1266682" y="544391"/>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sz="4000" b="1" dirty="0">
                <a:ln>
                  <a:solidFill>
                    <a:schemeClr val="accent3">
                      <a:lumMod val="50000"/>
                    </a:schemeClr>
                  </a:solidFill>
                </a:ln>
                <a:solidFill>
                  <a:srgbClr val="C00000"/>
                </a:solidFill>
              </a:rPr>
              <a:t>GPS Navigation</a:t>
            </a:r>
          </a:p>
          <a:p>
            <a:pPr algn="ctr"/>
            <a:endParaRPr lang="en-US" sz="4000" b="1" dirty="0">
              <a:ln>
                <a:solidFill>
                  <a:schemeClr val="accent3">
                    <a:lumMod val="50000"/>
                  </a:schemeClr>
                </a:solidFill>
              </a:ln>
              <a:solidFill>
                <a:srgbClr val="C00000"/>
              </a:solidFill>
            </a:endParaRPr>
          </a:p>
          <a:p>
            <a:pPr algn="ctr"/>
            <a:endParaRPr lang="en-US" sz="4000" b="1" dirty="0">
              <a:ln>
                <a:solidFill>
                  <a:schemeClr val="accent3">
                    <a:lumMod val="50000"/>
                  </a:schemeClr>
                </a:solidFill>
              </a:ln>
              <a:solidFill>
                <a:srgbClr val="C00000"/>
              </a:solidFill>
            </a:endParaRPr>
          </a:p>
          <a:p>
            <a:pPr algn="ctr"/>
            <a:endParaRPr lang="en-US" sz="4000" b="1" dirty="0">
              <a:ln>
                <a:solidFill>
                  <a:schemeClr val="accent3">
                    <a:lumMod val="50000"/>
                  </a:schemeClr>
                </a:solidFill>
              </a:ln>
              <a:solidFill>
                <a:srgbClr val="C00000"/>
              </a:solidFill>
            </a:endParaRPr>
          </a:p>
        </p:txBody>
      </p:sp>
    </p:spTree>
    <p:extLst>
      <p:ext uri="{BB962C8B-B14F-4D97-AF65-F5344CB8AC3E}">
        <p14:creationId xmlns:p14="http://schemas.microsoft.com/office/powerpoint/2010/main" val="38137218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מציין מיקום תוכן 2">
            <a:extLst>
              <a:ext uri="{FF2B5EF4-FFF2-40B4-BE49-F238E27FC236}">
                <a16:creationId xmlns:a16="http://schemas.microsoft.com/office/drawing/2014/main" id="{02ABFD28-C93C-49E1-AA10-0DE4E621AF93}"/>
              </a:ext>
            </a:extLst>
          </p:cNvPr>
          <p:cNvSpPr>
            <a:spLocks noGrp="1"/>
          </p:cNvSpPr>
          <p:nvPr>
            <p:ph idx="4294967295"/>
          </p:nvPr>
        </p:nvSpPr>
        <p:spPr>
          <a:xfrm>
            <a:off x="731837" y="1344707"/>
            <a:ext cx="10728325" cy="3945498"/>
          </a:xfrm>
        </p:spPr>
        <p:txBody>
          <a:bodyPr>
            <a:normAutofit fontScale="85000" lnSpcReduction="20000"/>
          </a:bodyPr>
          <a:lstStyle/>
          <a:p>
            <a:pPr marL="0" indent="0" algn="l" rtl="0">
              <a:buNone/>
            </a:pPr>
            <a:r>
              <a:rPr lang="en-US" sz="1800" dirty="0">
                <a:effectLst/>
                <a:latin typeface="Calibri" panose="020F0502020204030204" pitchFamily="34" charset="0"/>
                <a:ea typeface="Calibri" panose="020F0502020204030204" pitchFamily="34" charset="0"/>
                <a:cs typeface="Arial" panose="020B0604020202020204" pitchFamily="34" charset="0"/>
              </a:rPr>
              <a:t>Thanks to the GPS capabilities the end user can determine its exact position with is a very important factor when it comes to </a:t>
            </a:r>
            <a:r>
              <a:rPr lang="en-US" sz="1800" dirty="0"/>
              <a:t>autonomous vehicles</a:t>
            </a:r>
            <a:r>
              <a:rPr lang="en-US" sz="1800" dirty="0">
                <a:effectLst/>
                <a:latin typeface="Calibri" panose="020F0502020204030204" pitchFamily="34" charset="0"/>
                <a:ea typeface="Calibri" panose="020F0502020204030204" pitchFamily="34" charset="0"/>
                <a:cs typeface="Arial" panose="020B0604020202020204" pitchFamily="34" charset="0"/>
              </a:rPr>
              <a:t>. Without it, knowing the position on earth could be a very hard task on the verge of impossible using other methods.</a:t>
            </a:r>
          </a:p>
          <a:p>
            <a:pPr marL="0" indent="0" algn="l" rtl="0">
              <a:buNone/>
            </a:pPr>
            <a:r>
              <a:rPr lang="en-US" sz="1800" dirty="0">
                <a:latin typeface="Calibri" panose="020F0502020204030204" pitchFamily="34" charset="0"/>
                <a:ea typeface="Calibri" panose="020F0502020204030204" pitchFamily="34" charset="0"/>
                <a:cs typeface="Arial" panose="020B0604020202020204" pitchFamily="34" charset="0"/>
              </a:rPr>
              <a:t>By utilizing the </a:t>
            </a:r>
            <a:r>
              <a:rPr lang="en-US" sz="1800" dirty="0">
                <a:effectLst/>
                <a:latin typeface="Calibri" panose="020F0502020204030204" pitchFamily="34" charset="0"/>
                <a:ea typeface="Calibri" panose="020F0502020204030204" pitchFamily="34" charset="0"/>
                <a:cs typeface="Arial" panose="020B0604020202020204" pitchFamily="34" charset="0"/>
              </a:rPr>
              <a:t>information about its position, the </a:t>
            </a:r>
            <a:r>
              <a:rPr lang="en-US" sz="1800" dirty="0"/>
              <a:t>vehicle can </a:t>
            </a:r>
            <a:r>
              <a:rPr lang="en-US" sz="1800" dirty="0">
                <a:latin typeface="Calibri" panose="020F0502020204030204" pitchFamily="34" charset="0"/>
                <a:ea typeface="Calibri" panose="020F0502020204030204" pitchFamily="34" charset="0"/>
                <a:cs typeface="Arial" panose="020B0604020202020204" pitchFamily="34" charset="0"/>
              </a:rPr>
              <a:t>safely navigate on its own in a static or dynamic environment without any need of human intervention. Also, by that we will achieve a better route planning, path prediction, smoother maneuverability in dynamic environments, optimized fuel efficiency and enhanced human comfort.</a:t>
            </a:r>
          </a:p>
          <a:p>
            <a:pPr marL="0" indent="0" algn="l" rtl="0">
              <a:buNone/>
            </a:pPr>
            <a:endParaRPr lang="en-US" sz="1800" dirty="0">
              <a:latin typeface="Calibri" panose="020F0502020204030204" pitchFamily="34" charset="0"/>
              <a:ea typeface="Calibri" panose="020F0502020204030204" pitchFamily="34" charset="0"/>
              <a:cs typeface="Arial" panose="020B0604020202020204" pitchFamily="34" charset="0"/>
            </a:endParaRPr>
          </a:p>
          <a:p>
            <a:pPr marL="0" indent="0" algn="l" rtl="0">
              <a:buNone/>
            </a:pPr>
            <a:r>
              <a:rPr lang="en-US" sz="1800" dirty="0">
                <a:latin typeface="Calibri" panose="020F0502020204030204" pitchFamily="34" charset="0"/>
                <a:ea typeface="Calibri" panose="020F0502020204030204" pitchFamily="34" charset="0"/>
                <a:cs typeface="Arial" panose="020B0604020202020204" pitchFamily="34" charset="0"/>
              </a:rPr>
              <a:t>The way the GPS works is by using an algorithm that takes in inputs from the GPS receiver and using them to successfully navigate a car through a set of known points and called it as waypoints and thus giving us the benefits discussed before.</a:t>
            </a:r>
            <a:br>
              <a:rPr lang="en-US" sz="1800" dirty="0">
                <a:latin typeface="Calibri" panose="020F0502020204030204" pitchFamily="34" charset="0"/>
                <a:ea typeface="Calibri" panose="020F0502020204030204" pitchFamily="34" charset="0"/>
                <a:cs typeface="Arial" panose="020B0604020202020204" pitchFamily="34" charset="0"/>
              </a:rPr>
            </a:br>
            <a:endParaRPr lang="en-US" sz="1800" dirty="0">
              <a:latin typeface="Calibri" panose="020F0502020204030204" pitchFamily="34" charset="0"/>
              <a:ea typeface="Calibri" panose="020F0502020204030204" pitchFamily="34" charset="0"/>
              <a:cs typeface="Arial" panose="020B0604020202020204" pitchFamily="34" charset="0"/>
            </a:endParaRPr>
          </a:p>
          <a:p>
            <a:pPr marL="0" indent="0" algn="l" rtl="0">
              <a:buNone/>
            </a:pPr>
            <a:r>
              <a:rPr lang="en-US" sz="1800" dirty="0">
                <a:latin typeface="Calibri" panose="020F0502020204030204" pitchFamily="34" charset="0"/>
                <a:ea typeface="Calibri" panose="020F0502020204030204" pitchFamily="34" charset="0"/>
                <a:cs typeface="Arial" panose="020B0604020202020204" pitchFamily="34" charset="0"/>
              </a:rPr>
              <a:t>The process of a GPS navigation algorithm of the autonomous vehicle is as follow:</a:t>
            </a:r>
          </a:p>
          <a:p>
            <a:pPr marL="0" indent="0" algn="l" rtl="0">
              <a:buNone/>
            </a:pPr>
            <a:r>
              <a:rPr lang="en-US" sz="1800" dirty="0">
                <a:latin typeface="Calibri" panose="020F0502020204030204" pitchFamily="34" charset="0"/>
                <a:ea typeface="Calibri" panose="020F0502020204030204" pitchFamily="34" charset="0"/>
                <a:cs typeface="Arial" panose="020B0604020202020204" pitchFamily="34" charset="0"/>
              </a:rPr>
              <a:t>1) Setting a start waypoint where the GPS receiver tries to get a fix on visible GPS satellites and compute current location.</a:t>
            </a:r>
          </a:p>
          <a:p>
            <a:pPr marL="0" indent="0" algn="l" rtl="0">
              <a:buNone/>
            </a:pPr>
            <a:r>
              <a:rPr lang="en-US" sz="1800" dirty="0">
                <a:latin typeface="Calibri" panose="020F0502020204030204" pitchFamily="34" charset="0"/>
                <a:ea typeface="Calibri" panose="020F0502020204030204" pitchFamily="34" charset="0"/>
                <a:cs typeface="Arial" panose="020B0604020202020204" pitchFamily="34" charset="0"/>
              </a:rPr>
              <a:t>2) The algorithm computes the direction of the destination waypoint from the current position.</a:t>
            </a:r>
          </a:p>
          <a:p>
            <a:pPr marL="0" indent="0" algn="l" rtl="0">
              <a:buNone/>
            </a:pPr>
            <a:r>
              <a:rPr lang="en-US" sz="1800" dirty="0">
                <a:latin typeface="Calibri" panose="020F0502020204030204" pitchFamily="34" charset="0"/>
                <a:ea typeface="Calibri" panose="020F0502020204030204" pitchFamily="34" charset="0"/>
                <a:cs typeface="Arial" panose="020B0604020202020204" pitchFamily="34" charset="0"/>
              </a:rPr>
              <a:t>3) The algorithm steers the car in the direction of the destination point. </a:t>
            </a:r>
          </a:p>
          <a:p>
            <a:pPr marL="0" indent="0" algn="l" rtl="0">
              <a:buNone/>
            </a:pPr>
            <a:r>
              <a:rPr lang="en-US" sz="1800" dirty="0">
                <a:latin typeface="Calibri" panose="020F0502020204030204" pitchFamily="34" charset="0"/>
                <a:ea typeface="Calibri" panose="020F0502020204030204" pitchFamily="34" charset="0"/>
                <a:cs typeface="Arial" panose="020B0604020202020204" pitchFamily="34" charset="0"/>
              </a:rPr>
              <a:t>4) Repeats those stages after reaching the destination to navigate to next waypoint until reaching the destination.</a:t>
            </a:r>
            <a:br>
              <a:rPr lang="en-US" sz="1800" dirty="0">
                <a:latin typeface="Calibri" panose="020F0502020204030204" pitchFamily="34" charset="0"/>
                <a:ea typeface="Calibri" panose="020F0502020204030204" pitchFamily="34" charset="0"/>
                <a:cs typeface="Arial" panose="020B0604020202020204" pitchFamily="34" charset="0"/>
              </a:rPr>
            </a:br>
            <a:endParaRPr lang="en-US" sz="1800" dirty="0">
              <a:latin typeface="Calibri" panose="020F0502020204030204" pitchFamily="34" charset="0"/>
              <a:ea typeface="Calibri" panose="020F0502020204030204" pitchFamily="34" charset="0"/>
              <a:cs typeface="Arial" panose="020B0604020202020204" pitchFamily="34" charset="0"/>
            </a:endParaRPr>
          </a:p>
          <a:p>
            <a:pPr marL="0" indent="0" algn="l" rtl="0">
              <a:buNone/>
            </a:pPr>
            <a:endParaRPr lang="en-US" dirty="0"/>
          </a:p>
        </p:txBody>
      </p:sp>
      <p:pic>
        <p:nvPicPr>
          <p:cNvPr id="3074" name="Picture 2" descr="GPS and Sensors to Enable Autonomous Vehicles">
            <a:extLst>
              <a:ext uri="{FF2B5EF4-FFF2-40B4-BE49-F238E27FC236}">
                <a16:creationId xmlns:a16="http://schemas.microsoft.com/office/drawing/2014/main" id="{F22FCB54-38E7-2781-3B55-90564248AE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63615" y="4802909"/>
            <a:ext cx="3264767" cy="1874982"/>
          </a:xfrm>
          <a:prstGeom prst="rect">
            <a:avLst/>
          </a:prstGeom>
          <a:noFill/>
          <a:effectLst>
            <a:softEdge rad="127000"/>
          </a:effectLst>
          <a:extLst>
            <a:ext uri="{909E8E84-426E-40DD-AFC4-6F175D3DCCD1}">
              <a14:hiddenFill xmlns:a14="http://schemas.microsoft.com/office/drawing/2010/main">
                <a:solidFill>
                  <a:srgbClr val="FFFFFF"/>
                </a:solidFill>
              </a14:hiddenFill>
            </a:ext>
          </a:extLst>
        </p:spPr>
      </p:pic>
      <p:sp>
        <p:nvSpPr>
          <p:cNvPr id="6" name="כותרת 1">
            <a:extLst>
              <a:ext uri="{FF2B5EF4-FFF2-40B4-BE49-F238E27FC236}">
                <a16:creationId xmlns:a16="http://schemas.microsoft.com/office/drawing/2014/main" id="{809A441E-78DF-0514-7A12-48EE4B92BE27}"/>
              </a:ext>
            </a:extLst>
          </p:cNvPr>
          <p:cNvSpPr txBox="1">
            <a:spLocks/>
          </p:cNvSpPr>
          <p:nvPr/>
        </p:nvSpPr>
        <p:spPr>
          <a:xfrm>
            <a:off x="1038082" y="388943"/>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sz="4000" b="1" dirty="0">
                <a:ln>
                  <a:solidFill>
                    <a:schemeClr val="accent3">
                      <a:lumMod val="50000"/>
                    </a:schemeClr>
                  </a:solidFill>
                </a:ln>
                <a:solidFill>
                  <a:srgbClr val="C00000"/>
                </a:solidFill>
              </a:rPr>
              <a:t>The need of GPS in Autonomous Vehicle</a:t>
            </a:r>
          </a:p>
          <a:p>
            <a:pPr algn="ctr"/>
            <a:endParaRPr lang="en-US" sz="4000" b="1" dirty="0">
              <a:ln>
                <a:solidFill>
                  <a:schemeClr val="accent3">
                    <a:lumMod val="50000"/>
                  </a:schemeClr>
                </a:solidFill>
              </a:ln>
              <a:solidFill>
                <a:srgbClr val="C00000"/>
              </a:solidFill>
            </a:endParaRPr>
          </a:p>
          <a:p>
            <a:pPr algn="ctr"/>
            <a:endParaRPr lang="en-US" sz="4000" b="1" dirty="0">
              <a:ln>
                <a:solidFill>
                  <a:schemeClr val="accent3">
                    <a:lumMod val="50000"/>
                  </a:schemeClr>
                </a:solidFill>
              </a:ln>
              <a:solidFill>
                <a:srgbClr val="C00000"/>
              </a:solidFill>
            </a:endParaRPr>
          </a:p>
          <a:p>
            <a:pPr algn="ctr"/>
            <a:endParaRPr lang="en-US" sz="4000" b="1" dirty="0">
              <a:ln>
                <a:solidFill>
                  <a:schemeClr val="accent3">
                    <a:lumMod val="50000"/>
                  </a:schemeClr>
                </a:solidFill>
              </a:ln>
              <a:solidFill>
                <a:srgbClr val="C00000"/>
              </a:solidFill>
            </a:endParaRPr>
          </a:p>
        </p:txBody>
      </p:sp>
    </p:spTree>
    <p:extLst>
      <p:ext uri="{BB962C8B-B14F-4D97-AF65-F5344CB8AC3E}">
        <p14:creationId xmlns:p14="http://schemas.microsoft.com/office/powerpoint/2010/main" val="736512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a:spLocks noGrp="1"/>
          </p:cNvSpPr>
          <p:nvPr>
            <p:ph idx="4294967295"/>
          </p:nvPr>
        </p:nvSpPr>
        <p:spPr>
          <a:xfrm>
            <a:off x="392111" y="1154953"/>
            <a:ext cx="11407775" cy="5435600"/>
          </a:xfrm>
        </p:spPr>
        <p:txBody>
          <a:bodyPr>
            <a:normAutofit fontScale="92500" lnSpcReduction="20000"/>
          </a:bodyPr>
          <a:lstStyle/>
          <a:p>
            <a:pPr marL="0" indent="0" algn="l" rtl="0">
              <a:buNone/>
            </a:pPr>
            <a:r>
              <a:rPr lang="en-US" sz="1800" dirty="0">
                <a:latin typeface="Ubuntu" panose="020B0504030602030204" pitchFamily="34" charset="0"/>
                <a:ea typeface="Calibri" panose="020F0502020204030204" pitchFamily="34" charset="0"/>
                <a:cs typeface="Arial" panose="020B0604020202020204" pitchFamily="34" charset="0"/>
              </a:rPr>
              <a:t>When is comes to </a:t>
            </a:r>
            <a:r>
              <a:rPr lang="aa-ET" sz="1800" dirty="0">
                <a:latin typeface="Ubuntu" panose="020B0504030602030204" pitchFamily="34" charset="0"/>
                <a:ea typeface="Calibri" panose="020F0502020204030204" pitchFamily="34" charset="0"/>
                <a:cs typeface="Arial" panose="020B0604020202020204" pitchFamily="34" charset="0"/>
              </a:rPr>
              <a:t>robotics</a:t>
            </a:r>
            <a:r>
              <a:rPr lang="en-US" sz="1800" dirty="0">
                <a:latin typeface="Ubuntu" panose="020B0504030602030204" pitchFamily="34" charset="0"/>
                <a:ea typeface="Calibri" panose="020F0502020204030204" pitchFamily="34" charset="0"/>
                <a:cs typeface="Arial" panose="020B0604020202020204" pitchFamily="34" charset="0"/>
              </a:rPr>
              <a:t>, the s</a:t>
            </a:r>
            <a:r>
              <a:rPr lang="aa-ET" sz="1800" dirty="0">
                <a:latin typeface="Ubuntu" panose="020B0504030602030204" pitchFamily="34" charset="0"/>
                <a:ea typeface="Calibri" panose="020F0502020204030204" pitchFamily="34" charset="0"/>
                <a:cs typeface="Arial" panose="020B0604020202020204" pitchFamily="34" charset="0"/>
              </a:rPr>
              <a:t>ecurity </a:t>
            </a:r>
            <a:r>
              <a:rPr lang="en-US" sz="1800" dirty="0">
                <a:latin typeface="Ubuntu" panose="020B0504030602030204" pitchFamily="34" charset="0"/>
                <a:ea typeface="Calibri" panose="020F0502020204030204" pitchFamily="34" charset="0"/>
                <a:cs typeface="Arial" panose="020B0604020202020204" pitchFamily="34" charset="0"/>
              </a:rPr>
              <a:t>matter have a very high </a:t>
            </a:r>
            <a:r>
              <a:rPr lang="aa-ET" sz="1800" dirty="0">
                <a:latin typeface="Ubuntu" panose="020B0504030602030204" pitchFamily="34" charset="0"/>
                <a:ea typeface="Calibri" panose="020F0502020204030204" pitchFamily="34" charset="0"/>
                <a:cs typeface="Arial" panose="020B0604020202020204" pitchFamily="34" charset="0"/>
              </a:rPr>
              <a:t>priority </a:t>
            </a:r>
            <a:r>
              <a:rPr lang="en-US" sz="1800" dirty="0">
                <a:latin typeface="Ubuntu" panose="020B0504030602030204" pitchFamily="34" charset="0"/>
                <a:ea typeface="Calibri" panose="020F0502020204030204" pitchFamily="34" charset="0"/>
                <a:cs typeface="Arial" panose="020B0604020202020204" pitchFamily="34" charset="0"/>
              </a:rPr>
              <a:t> in the eye of the </a:t>
            </a:r>
            <a:r>
              <a:rPr lang="aa-ET" sz="1800" dirty="0">
                <a:latin typeface="Ubuntu" panose="020B0504030602030204" pitchFamily="34" charset="0"/>
                <a:ea typeface="Calibri" panose="020F0502020204030204" pitchFamily="34" charset="0"/>
                <a:cs typeface="Arial" panose="020B0604020202020204" pitchFamily="34" charset="0"/>
              </a:rPr>
              <a:t>R</a:t>
            </a:r>
            <a:r>
              <a:rPr lang="en-US" sz="1800" dirty="0">
                <a:latin typeface="Ubuntu" panose="020B0504030602030204" pitchFamily="34" charset="0"/>
                <a:ea typeface="Calibri" panose="020F0502020204030204" pitchFamily="34" charset="0"/>
                <a:cs typeface="Arial" panose="020B0604020202020204" pitchFamily="34" charset="0"/>
              </a:rPr>
              <a:t>OS</a:t>
            </a:r>
            <a:r>
              <a:rPr lang="aa-ET" sz="1800" dirty="0">
                <a:latin typeface="Ubuntu" panose="020B0504030602030204" pitchFamily="34" charset="0"/>
                <a:ea typeface="Calibri" panose="020F0502020204030204" pitchFamily="34" charset="0"/>
                <a:cs typeface="Arial" panose="020B0604020202020204" pitchFamily="34" charset="0"/>
              </a:rPr>
              <a:t> developers</a:t>
            </a:r>
            <a:r>
              <a:rPr lang="en-US" sz="1800" dirty="0">
                <a:latin typeface="Ubuntu" panose="020B0504030602030204" pitchFamily="34" charset="0"/>
                <a:ea typeface="Calibri" panose="020F0502020204030204" pitchFamily="34" charset="0"/>
                <a:cs typeface="Arial" panose="020B0604020202020204" pitchFamily="34" charset="0"/>
              </a:rPr>
              <a:t>. For this reason</a:t>
            </a:r>
            <a:endParaRPr lang="en-US" sz="1800" dirty="0">
              <a:effectLst/>
              <a:latin typeface="Ubuntu" panose="020B0504030602030204" pitchFamily="34" charset="0"/>
              <a:ea typeface="Calibri" panose="020F0502020204030204" pitchFamily="34" charset="0"/>
              <a:cs typeface="Arial" panose="020B0604020202020204" pitchFamily="34" charset="0"/>
            </a:endParaRPr>
          </a:p>
          <a:p>
            <a:pPr marL="0" indent="0" algn="l" rtl="0">
              <a:buNone/>
            </a:pPr>
            <a:r>
              <a:rPr lang="en-US" sz="1800" dirty="0">
                <a:latin typeface="Ubuntu" panose="020B0504030602030204" pitchFamily="34" charset="0"/>
                <a:ea typeface="Calibri" panose="020F0502020204030204" pitchFamily="34" charset="0"/>
                <a:cs typeface="Arial" panose="020B0604020202020204" pitchFamily="34" charset="0"/>
              </a:rPr>
              <a:t>o</a:t>
            </a:r>
            <a:r>
              <a:rPr lang="aa-ET" sz="1800" dirty="0">
                <a:effectLst/>
                <a:latin typeface="Ubuntu" panose="020B0504030602030204" pitchFamily="34" charset="0"/>
                <a:ea typeface="Calibri" panose="020F0502020204030204" pitchFamily="34" charset="0"/>
                <a:cs typeface="Arial" panose="020B0604020202020204" pitchFamily="34" charset="0"/>
              </a:rPr>
              <a:t>pen Robotics has registered a </a:t>
            </a:r>
            <a:r>
              <a:rPr lang="en-US" sz="1800" u="none" strike="noStrike" dirty="0">
                <a:effectLst/>
                <a:latin typeface="Ubuntu" panose="020B0504030602030204" pitchFamily="34" charset="0"/>
                <a:ea typeface="Calibri" panose="020F0502020204030204" pitchFamily="34" charset="0"/>
                <a:cs typeface="Arial" panose="020B0604020202020204" pitchFamily="34" charset="0"/>
              </a:rPr>
              <a:t>CVE</a:t>
            </a:r>
            <a:r>
              <a:rPr lang="aa-ET" sz="1800" dirty="0">
                <a:effectLst/>
                <a:latin typeface="Ubuntu" panose="020B0504030602030204" pitchFamily="34" charset="0"/>
                <a:ea typeface="Calibri" panose="020F0502020204030204" pitchFamily="34" charset="0"/>
                <a:cs typeface="Arial" panose="020B0604020202020204" pitchFamily="34" charset="0"/>
              </a:rPr>
              <a:t> that affects ROS Kinetic, Melodic and Noetic. </a:t>
            </a:r>
            <a:endParaRPr lang="en-US" sz="1800" dirty="0">
              <a:effectLst/>
              <a:latin typeface="Ubuntu" panose="020B0504030602030204" pitchFamily="34" charset="0"/>
              <a:ea typeface="Calibri" panose="020F0502020204030204" pitchFamily="34" charset="0"/>
              <a:cs typeface="Arial" panose="020B0604020202020204" pitchFamily="34" charset="0"/>
            </a:endParaRPr>
          </a:p>
          <a:p>
            <a:pPr marL="0" indent="0" algn="l" rtl="0">
              <a:buNone/>
            </a:pPr>
            <a:r>
              <a:rPr lang="en-US" sz="1800" dirty="0">
                <a:effectLst/>
                <a:latin typeface="Ubuntu" panose="020B0504030602030204" pitchFamily="34" charset="0"/>
                <a:ea typeface="Calibri" panose="020F0502020204030204" pitchFamily="34" charset="0"/>
                <a:cs typeface="Arial" panose="020B0604020202020204" pitchFamily="34" charset="0"/>
              </a:rPr>
              <a:t>The term </a:t>
            </a:r>
            <a:r>
              <a:rPr lang="aa-ET" sz="1800" dirty="0">
                <a:effectLst/>
                <a:latin typeface="Ubuntu" panose="020B0504030602030204" pitchFamily="34" charset="0"/>
                <a:ea typeface="Calibri" panose="020F0502020204030204" pitchFamily="34" charset="0"/>
                <a:cs typeface="Arial" panose="020B0604020202020204" pitchFamily="34" charset="0"/>
              </a:rPr>
              <a:t>CVE stands for </a:t>
            </a:r>
            <a:r>
              <a:rPr lang="en-US" sz="1800" dirty="0">
                <a:effectLst/>
                <a:latin typeface="Ubuntu" panose="020B0504030602030204" pitchFamily="34" charset="0"/>
                <a:ea typeface="Calibri" panose="020F0502020204030204" pitchFamily="34" charset="0"/>
                <a:cs typeface="Arial" panose="020B0604020202020204" pitchFamily="34" charset="0"/>
              </a:rPr>
              <a:t>“</a:t>
            </a:r>
            <a:r>
              <a:rPr lang="aa-ET" sz="1800" dirty="0">
                <a:effectLst/>
                <a:latin typeface="Ubuntu" panose="020B0504030602030204" pitchFamily="34" charset="0"/>
                <a:ea typeface="Calibri" panose="020F0502020204030204" pitchFamily="34" charset="0"/>
                <a:cs typeface="Arial" panose="020B0604020202020204" pitchFamily="34" charset="0"/>
              </a:rPr>
              <a:t>Common Vulnerabilities and Exposures</a:t>
            </a:r>
            <a:r>
              <a:rPr lang="en-US" sz="1800" dirty="0">
                <a:effectLst/>
                <a:latin typeface="Ubuntu" panose="020B0504030602030204" pitchFamily="34" charset="0"/>
                <a:ea typeface="Calibri" panose="020F0502020204030204" pitchFamily="34" charset="0"/>
                <a:cs typeface="Arial" panose="020B0604020202020204" pitchFamily="34" charset="0"/>
              </a:rPr>
              <a:t>”.</a:t>
            </a:r>
          </a:p>
          <a:p>
            <a:pPr marL="0" indent="0" algn="l" rtl="0">
              <a:buNone/>
            </a:pPr>
            <a:r>
              <a:rPr lang="en-US" sz="1800" dirty="0">
                <a:latin typeface="Ubuntu" panose="020B0504030602030204" pitchFamily="34" charset="0"/>
                <a:ea typeface="Calibri" panose="020F0502020204030204" pitchFamily="34" charset="0"/>
                <a:cs typeface="Arial" panose="020B0604020202020204" pitchFamily="34" charset="0"/>
              </a:rPr>
              <a:t>The CVE is an </a:t>
            </a:r>
            <a:r>
              <a:rPr lang="aa-ET" sz="1800" dirty="0">
                <a:effectLst/>
                <a:latin typeface="Ubuntu" panose="020B0504030602030204" pitchFamily="34" charset="0"/>
                <a:ea typeface="Calibri" panose="020F0502020204030204" pitchFamily="34" charset="0"/>
                <a:cs typeface="Arial" panose="020B0604020202020204" pitchFamily="34" charset="0"/>
              </a:rPr>
              <a:t>international system that provides a method for publicly sharing information on cybersecurity vulnerabilities and exposures</a:t>
            </a:r>
            <a:r>
              <a:rPr lang="en-US" sz="1800" dirty="0">
                <a:effectLst/>
                <a:latin typeface="Ubuntu" panose="020B0504030602030204" pitchFamily="34" charset="0"/>
                <a:ea typeface="Calibri" panose="020F0502020204030204" pitchFamily="34" charset="0"/>
                <a:cs typeface="Arial" panose="020B0604020202020204" pitchFamily="34" charset="0"/>
              </a:rPr>
              <a:t>.</a:t>
            </a:r>
            <a:r>
              <a:rPr lang="aa-ET" sz="1800" dirty="0">
                <a:effectLst/>
                <a:latin typeface="Ubuntu" panose="020B0504030602030204" pitchFamily="34" charset="0"/>
                <a:ea typeface="Calibri" panose="020F0502020204030204" pitchFamily="34" charset="0"/>
                <a:cs typeface="Arial" panose="020B0604020202020204" pitchFamily="34" charset="0"/>
              </a:rPr>
              <a:t> </a:t>
            </a:r>
            <a:endParaRPr lang="en-US" sz="1800" dirty="0">
              <a:effectLst/>
              <a:latin typeface="Ubuntu" panose="020B0504030602030204" pitchFamily="34" charset="0"/>
              <a:ea typeface="Calibri" panose="020F0502020204030204" pitchFamily="34" charset="0"/>
              <a:cs typeface="Arial" panose="020B0604020202020204" pitchFamily="34" charset="0"/>
            </a:endParaRPr>
          </a:p>
          <a:p>
            <a:pPr marL="0" indent="0" algn="l" rtl="0">
              <a:lnSpc>
                <a:spcPct val="107000"/>
              </a:lnSpc>
              <a:spcAft>
                <a:spcPts val="800"/>
              </a:spcAft>
              <a:buNone/>
            </a:pPr>
            <a:r>
              <a:rPr lang="en-US" sz="1600" dirty="0"/>
              <a:t>Autonomous</a:t>
            </a:r>
            <a:r>
              <a:rPr lang="en-US" sz="1800" dirty="0">
                <a:latin typeface="Ubuntu" panose="020B0504030602030204" pitchFamily="34" charset="0"/>
                <a:ea typeface="Calibri" panose="020F0502020204030204" pitchFamily="34" charset="0"/>
                <a:cs typeface="Arial" panose="020B0604020202020204" pitchFamily="34" charset="0"/>
              </a:rPr>
              <a:t> d</a:t>
            </a:r>
            <a:r>
              <a:rPr lang="aa-ET" sz="1800" dirty="0">
                <a:effectLst/>
                <a:latin typeface="Ubuntu" panose="020B0504030602030204" pitchFamily="34" charset="0"/>
                <a:ea typeface="Calibri" panose="020F0502020204030204" pitchFamily="34" charset="0"/>
                <a:cs typeface="Arial" panose="020B0604020202020204" pitchFamily="34" charset="0"/>
              </a:rPr>
              <a:t>evices </a:t>
            </a:r>
            <a:r>
              <a:rPr lang="en-US" sz="1800" dirty="0">
                <a:latin typeface="Ubuntu" panose="020B0504030602030204" pitchFamily="34" charset="0"/>
                <a:ea typeface="Calibri" panose="020F0502020204030204" pitchFamily="34" charset="0"/>
                <a:cs typeface="Arial" panose="020B0604020202020204" pitchFamily="34" charset="0"/>
              </a:rPr>
              <a:t>are at higher risk for </a:t>
            </a:r>
            <a:r>
              <a:rPr lang="aa-ET" sz="1800" dirty="0">
                <a:effectLst/>
                <a:latin typeface="Ubuntu" panose="020B0504030602030204" pitchFamily="34" charset="0"/>
                <a:ea typeface="Calibri" panose="020F0502020204030204" pitchFamily="34" charset="0"/>
                <a:cs typeface="Arial" panose="020B0604020202020204" pitchFamily="34" charset="0"/>
              </a:rPr>
              <a:t>attackers </a:t>
            </a:r>
            <a:r>
              <a:rPr lang="en-US" sz="1800" dirty="0">
                <a:effectLst/>
                <a:latin typeface="Ubuntu" panose="020B0504030602030204" pitchFamily="34" charset="0"/>
                <a:ea typeface="Calibri" panose="020F0502020204030204" pitchFamily="34" charset="0"/>
                <a:cs typeface="Arial" panose="020B0604020202020204" pitchFamily="34" charset="0"/>
              </a:rPr>
              <a:t>to </a:t>
            </a:r>
            <a:r>
              <a:rPr lang="aa-ET" sz="1800" dirty="0">
                <a:effectLst/>
                <a:latin typeface="Ubuntu" panose="020B0504030602030204" pitchFamily="34" charset="0"/>
                <a:ea typeface="Calibri" panose="020F0502020204030204" pitchFamily="34" charset="0"/>
                <a:cs typeface="Arial" panose="020B0604020202020204" pitchFamily="34" charset="0"/>
              </a:rPr>
              <a:t>reach</a:t>
            </a:r>
            <a:r>
              <a:rPr lang="en-US" sz="1800" dirty="0">
                <a:effectLst/>
                <a:latin typeface="Ubuntu" panose="020B0504030602030204" pitchFamily="34" charset="0"/>
                <a:ea typeface="Calibri" panose="020F0502020204030204" pitchFamily="34" charset="0"/>
                <a:cs typeface="Arial" panose="020B0604020202020204" pitchFamily="34" charset="0"/>
              </a:rPr>
              <a:t>,</a:t>
            </a:r>
            <a:r>
              <a:rPr lang="aa-ET" sz="1800" dirty="0">
                <a:effectLst/>
                <a:latin typeface="Ubuntu" panose="020B0504030602030204" pitchFamily="34" charset="0"/>
                <a:ea typeface="Calibri" panose="020F0502020204030204" pitchFamily="34" charset="0"/>
                <a:cs typeface="Arial" panose="020B0604020202020204" pitchFamily="34" charset="0"/>
              </a:rPr>
              <a:t> not only desktops but also other devices that don’t typically have</a:t>
            </a:r>
            <a:r>
              <a:rPr lang="en-US" sz="1800" dirty="0">
                <a:effectLst/>
                <a:latin typeface="Ubuntu" panose="020B0504030602030204" pitchFamily="34" charset="0"/>
                <a:ea typeface="Calibri" panose="020F0502020204030204" pitchFamily="34" charset="0"/>
                <a:cs typeface="Arial" panose="020B0604020202020204" pitchFamily="34" charset="0"/>
              </a:rPr>
              <a:t> a physical </a:t>
            </a:r>
            <a:r>
              <a:rPr lang="aa-ET" sz="1800" dirty="0">
                <a:effectLst/>
                <a:latin typeface="Ubuntu" panose="020B0504030602030204" pitchFamily="34" charset="0"/>
                <a:ea typeface="Calibri" panose="020F0502020204030204" pitchFamily="34" charset="0"/>
                <a:cs typeface="Arial" panose="020B0604020202020204" pitchFamily="34" charset="0"/>
              </a:rPr>
              <a:t> human operators</a:t>
            </a:r>
            <a:r>
              <a:rPr lang="en-US" sz="1800" dirty="0">
                <a:effectLst/>
                <a:latin typeface="Ubuntu" panose="020B0504030602030204" pitchFamily="34" charset="0"/>
                <a:ea typeface="Calibri" panose="020F0502020204030204" pitchFamily="34" charset="0"/>
                <a:cs typeface="Arial" panose="020B0604020202020204" pitchFamily="34" charset="0"/>
              </a:rPr>
              <a:t> working on it.</a:t>
            </a:r>
            <a:r>
              <a:rPr lang="en-US" sz="1800" dirty="0">
                <a:latin typeface="Calibri" panose="020F0502020204030204" pitchFamily="34" charset="0"/>
                <a:ea typeface="Calibri" panose="020F0502020204030204" pitchFamily="34" charset="0"/>
                <a:cs typeface="Arial" panose="020B0604020202020204" pitchFamily="34" charset="0"/>
              </a:rPr>
              <a:t> There are many kinds of attacks</a:t>
            </a:r>
            <a:r>
              <a:rPr lang="aa-ET" sz="1800" dirty="0">
                <a:effectLst/>
                <a:latin typeface="Ubuntu" panose="020B0504030602030204" pitchFamily="34" charset="0"/>
                <a:ea typeface="Calibri" panose="020F0502020204030204" pitchFamily="34" charset="0"/>
                <a:cs typeface="Arial" panose="020B0604020202020204" pitchFamily="34" charset="0"/>
              </a:rPr>
              <a:t> ranging from denial-of-service (DoS) to a full-blown ransomware attack.  </a:t>
            </a:r>
            <a:endParaRPr lang="en-US" sz="1800" dirty="0">
              <a:effectLst/>
              <a:latin typeface="Ubuntu" panose="020B0504030602030204" pitchFamily="34" charset="0"/>
              <a:ea typeface="Calibri" panose="020F0502020204030204" pitchFamily="34" charset="0"/>
              <a:cs typeface="Arial" panose="020B0604020202020204" pitchFamily="34" charset="0"/>
            </a:endParaRPr>
          </a:p>
          <a:p>
            <a:pPr marL="0" indent="0" algn="l" rtl="0">
              <a:lnSpc>
                <a:spcPct val="107000"/>
              </a:lnSpc>
              <a:spcAft>
                <a:spcPts val="800"/>
              </a:spcAft>
              <a:buNone/>
            </a:pPr>
            <a:r>
              <a:rPr lang="en-US" sz="1800" dirty="0">
                <a:latin typeface="Ubuntu" panose="020B0504030602030204" pitchFamily="34" charset="0"/>
                <a:ea typeface="Calibri" panose="020F0502020204030204" pitchFamily="34" charset="0"/>
                <a:cs typeface="Arial" panose="020B0604020202020204" pitchFamily="34" charset="0"/>
              </a:rPr>
              <a:t>The objectives of good security are:</a:t>
            </a:r>
            <a:endParaRPr lang="he-IL" sz="1800" dirty="0">
              <a:effectLst/>
              <a:latin typeface="Ubuntu" panose="020B0504030602030204" pitchFamily="34" charset="0"/>
              <a:ea typeface="Calibri" panose="020F0502020204030204" pitchFamily="34" charset="0"/>
              <a:cs typeface="Arial" panose="020B0604020202020204" pitchFamily="34" charset="0"/>
            </a:endParaRPr>
          </a:p>
          <a:p>
            <a:pPr algn="l" rtl="0">
              <a:lnSpc>
                <a:spcPct val="107000"/>
              </a:lnSpc>
              <a:spcAft>
                <a:spcPts val="800"/>
              </a:spcAft>
            </a:pPr>
            <a:r>
              <a:rPr lang="aa-ET" sz="1800" dirty="0">
                <a:latin typeface="Calibri" panose="020F0502020204030204" pitchFamily="34" charset="0"/>
                <a:ea typeface="Calibri" panose="020F0502020204030204" pitchFamily="34" charset="0"/>
                <a:cs typeface="Arial" panose="020B0604020202020204" pitchFamily="34" charset="0"/>
              </a:rPr>
              <a:t>Confidentiality </a:t>
            </a:r>
          </a:p>
          <a:p>
            <a:pPr marL="800100" lvl="1" indent="-342900" algn="l" rtl="0">
              <a:lnSpc>
                <a:spcPct val="107000"/>
              </a:lnSpc>
              <a:buFont typeface="Symbol" panose="05050102010706020507" pitchFamily="18" charset="2"/>
              <a:buChar char=""/>
            </a:pPr>
            <a:r>
              <a:rPr lang="aa-ET" sz="1400" dirty="0">
                <a:latin typeface="Calibri" panose="020F0502020204030204" pitchFamily="34" charset="0"/>
                <a:ea typeface="Calibri" panose="020F0502020204030204" pitchFamily="34" charset="0"/>
                <a:cs typeface="Arial" panose="020B0604020202020204" pitchFamily="34" charset="0"/>
              </a:rPr>
              <a:t>Only the intended recipients can read data</a:t>
            </a:r>
          </a:p>
          <a:p>
            <a:pPr marL="800100" lvl="1" indent="-342900" algn="l" rtl="0">
              <a:lnSpc>
                <a:spcPct val="107000"/>
              </a:lnSpc>
              <a:buFont typeface="Symbol" panose="05050102010706020507" pitchFamily="18" charset="2"/>
              <a:buChar char=""/>
            </a:pPr>
            <a:r>
              <a:rPr lang="aa-ET" sz="1400" dirty="0">
                <a:latin typeface="Calibri" panose="020F0502020204030204" pitchFamily="34" charset="0"/>
                <a:ea typeface="Calibri" panose="020F0502020204030204" pitchFamily="34" charset="0"/>
                <a:cs typeface="Arial" panose="020B0604020202020204" pitchFamily="34" charset="0"/>
              </a:rPr>
              <a:t>Hide the contents of messages from </a:t>
            </a:r>
            <a:r>
              <a:rPr lang="en-US" sz="1400" dirty="0">
                <a:latin typeface="Calibri" panose="020F0502020204030204" pitchFamily="34" charset="0"/>
                <a:ea typeface="Calibri" panose="020F0502020204030204" pitchFamily="34" charset="0"/>
                <a:cs typeface="Arial" panose="020B0604020202020204" pitchFamily="34" charset="0"/>
              </a:rPr>
              <a:t>unwanted</a:t>
            </a:r>
            <a:r>
              <a:rPr lang="aa-ET" sz="1400" dirty="0">
                <a:latin typeface="Calibri" panose="020F0502020204030204" pitchFamily="34" charset="0"/>
                <a:ea typeface="Calibri" panose="020F0502020204030204" pitchFamily="34" charset="0"/>
                <a:cs typeface="Arial" panose="020B0604020202020204" pitchFamily="34" charset="0"/>
              </a:rPr>
              <a:t> observers</a:t>
            </a:r>
          </a:p>
          <a:p>
            <a:pPr marL="800100" lvl="1" indent="-342900" algn="l" rtl="0">
              <a:lnSpc>
                <a:spcPct val="107000"/>
              </a:lnSpc>
              <a:spcAft>
                <a:spcPts val="800"/>
              </a:spcAft>
              <a:buFont typeface="Symbol" panose="05050102010706020507" pitchFamily="18" charset="2"/>
              <a:buChar char=""/>
            </a:pPr>
            <a:r>
              <a:rPr lang="aa-ET" sz="1400" dirty="0">
                <a:latin typeface="Calibri" panose="020F0502020204030204" pitchFamily="34" charset="0"/>
                <a:ea typeface="Calibri" panose="020F0502020204030204" pitchFamily="34" charset="0"/>
                <a:cs typeface="Arial" panose="020B0604020202020204" pitchFamily="34" charset="0"/>
              </a:rPr>
              <a:t>Encryption</a:t>
            </a:r>
            <a:r>
              <a:rPr lang="en-US" sz="1400" dirty="0">
                <a:latin typeface="Calibri" panose="020F0502020204030204" pitchFamily="34" charset="0"/>
                <a:ea typeface="Calibri" panose="020F0502020204030204" pitchFamily="34" charset="0"/>
                <a:cs typeface="Arial" panose="020B0604020202020204" pitchFamily="34" charset="0"/>
              </a:rPr>
              <a:t> of data for keeping it safe even in the case of information leak</a:t>
            </a:r>
            <a:endParaRPr lang="aa-ET" sz="1400" dirty="0">
              <a:latin typeface="Calibri" panose="020F0502020204030204" pitchFamily="34" charset="0"/>
              <a:ea typeface="Calibri" panose="020F0502020204030204" pitchFamily="34" charset="0"/>
              <a:cs typeface="Arial" panose="020B0604020202020204" pitchFamily="34" charset="0"/>
            </a:endParaRPr>
          </a:p>
          <a:p>
            <a:pPr algn="l" rtl="0">
              <a:lnSpc>
                <a:spcPct val="107000"/>
              </a:lnSpc>
              <a:spcAft>
                <a:spcPts val="800"/>
              </a:spcAft>
            </a:pPr>
            <a:r>
              <a:rPr lang="aa-ET" sz="1800" dirty="0">
                <a:latin typeface="Calibri" panose="020F0502020204030204" pitchFamily="34" charset="0"/>
                <a:ea typeface="Calibri" panose="020F0502020204030204" pitchFamily="34" charset="0"/>
                <a:cs typeface="Arial" panose="020B0604020202020204" pitchFamily="34" charset="0"/>
              </a:rPr>
              <a:t>Integrity </a:t>
            </a:r>
          </a:p>
          <a:p>
            <a:pPr marL="800100" lvl="1" indent="-342900" algn="l" rtl="0">
              <a:lnSpc>
                <a:spcPct val="107000"/>
              </a:lnSpc>
              <a:buFont typeface="Symbol" panose="05050102010706020507" pitchFamily="18" charset="2"/>
              <a:buChar char=""/>
            </a:pPr>
            <a:r>
              <a:rPr lang="aa-ET" sz="1400" dirty="0">
                <a:latin typeface="Calibri" panose="020F0502020204030204" pitchFamily="34" charset="0"/>
                <a:ea typeface="Calibri" panose="020F0502020204030204" pitchFamily="34" charset="0"/>
                <a:cs typeface="Arial" panose="020B0604020202020204" pitchFamily="34" charset="0"/>
              </a:rPr>
              <a:t>Prevent data from being tampered/modified by a third party</a:t>
            </a:r>
          </a:p>
          <a:p>
            <a:pPr marL="800100" lvl="1" indent="-342900" algn="l" rtl="0">
              <a:lnSpc>
                <a:spcPct val="107000"/>
              </a:lnSpc>
              <a:buFont typeface="Symbol" panose="05050102010706020507" pitchFamily="18" charset="2"/>
              <a:buChar char=""/>
            </a:pPr>
            <a:r>
              <a:rPr lang="aa-ET" sz="1400" dirty="0">
                <a:latin typeface="Calibri" panose="020F0502020204030204" pitchFamily="34" charset="0"/>
                <a:ea typeface="Calibri" panose="020F0502020204030204" pitchFamily="34" charset="0"/>
                <a:cs typeface="Arial" panose="020B0604020202020204" pitchFamily="34" charset="0"/>
              </a:rPr>
              <a:t>Prevent spoofing/masquerading and the so called ”man in the middle” attacks</a:t>
            </a:r>
          </a:p>
          <a:p>
            <a:pPr marL="800100" lvl="1" indent="-342900" algn="l" rtl="0">
              <a:lnSpc>
                <a:spcPct val="107000"/>
              </a:lnSpc>
              <a:spcAft>
                <a:spcPts val="800"/>
              </a:spcAft>
              <a:buFont typeface="Symbol" panose="05050102010706020507" pitchFamily="18" charset="2"/>
              <a:buChar char=""/>
            </a:pPr>
            <a:r>
              <a:rPr lang="en-US" sz="1400" dirty="0">
                <a:latin typeface="Calibri" panose="020F0502020204030204" pitchFamily="34" charset="0"/>
                <a:ea typeface="Calibri" panose="020F0502020204030204" pitchFamily="34" charset="0"/>
                <a:cs typeface="Arial" panose="020B0604020202020204" pitchFamily="34" charset="0"/>
              </a:rPr>
              <a:t>Uses </a:t>
            </a:r>
            <a:r>
              <a:rPr lang="en-US" sz="1400" dirty="0" err="1">
                <a:latin typeface="Calibri" panose="020F0502020204030204" pitchFamily="34" charset="0"/>
                <a:ea typeface="Calibri" panose="020F0502020204030204" pitchFamily="34" charset="0"/>
                <a:cs typeface="Arial" panose="020B0604020202020204" pitchFamily="34" charset="0"/>
              </a:rPr>
              <a:t>i</a:t>
            </a:r>
            <a:r>
              <a:rPr lang="aa-ET" sz="1400" dirty="0">
                <a:latin typeface="Calibri" panose="020F0502020204030204" pitchFamily="34" charset="0"/>
                <a:ea typeface="Calibri" panose="020F0502020204030204" pitchFamily="34" charset="0"/>
                <a:cs typeface="Arial" panose="020B0604020202020204" pitchFamily="34" charset="0"/>
              </a:rPr>
              <a:t>Integrity checks, hashes</a:t>
            </a:r>
          </a:p>
          <a:p>
            <a:pPr algn="l" rtl="0">
              <a:lnSpc>
                <a:spcPct val="107000"/>
              </a:lnSpc>
              <a:spcAft>
                <a:spcPts val="800"/>
              </a:spcAft>
            </a:pPr>
            <a:r>
              <a:rPr lang="aa-ET" sz="1800" dirty="0">
                <a:latin typeface="Calibri" panose="020F0502020204030204" pitchFamily="34" charset="0"/>
                <a:ea typeface="Calibri" panose="020F0502020204030204" pitchFamily="34" charset="0"/>
                <a:cs typeface="Arial" panose="020B0604020202020204" pitchFamily="34" charset="0"/>
              </a:rPr>
              <a:t>Authenticity</a:t>
            </a:r>
          </a:p>
          <a:p>
            <a:pPr marL="800100" lvl="1" indent="-342900" algn="l" rtl="0">
              <a:lnSpc>
                <a:spcPct val="107000"/>
              </a:lnSpc>
              <a:buFont typeface="Symbol" panose="05050102010706020507" pitchFamily="18" charset="2"/>
              <a:buChar char=""/>
            </a:pPr>
            <a:r>
              <a:rPr lang="aa-ET" sz="1400" dirty="0">
                <a:latin typeface="Calibri" panose="020F0502020204030204" pitchFamily="34" charset="0"/>
                <a:ea typeface="Calibri" panose="020F0502020204030204" pitchFamily="34" charset="0"/>
                <a:cs typeface="Arial" panose="020B0604020202020204" pitchFamily="34" charset="0"/>
              </a:rPr>
              <a:t>A given entity’s claimed identity can be proven</a:t>
            </a:r>
          </a:p>
          <a:p>
            <a:pPr marL="800100" lvl="1" indent="-342900" algn="l" rtl="0">
              <a:lnSpc>
                <a:spcPct val="107000"/>
              </a:lnSpc>
              <a:spcAft>
                <a:spcPts val="800"/>
              </a:spcAft>
              <a:buFont typeface="Symbol" panose="05050102010706020507" pitchFamily="18" charset="2"/>
              <a:buChar char=""/>
            </a:pPr>
            <a:r>
              <a:rPr lang="en-US" sz="1400" dirty="0">
                <a:latin typeface="Calibri" panose="020F0502020204030204" pitchFamily="34" charset="0"/>
                <a:ea typeface="Calibri" panose="020F0502020204030204" pitchFamily="34" charset="0"/>
                <a:cs typeface="Arial" panose="020B0604020202020204" pitchFamily="34" charset="0"/>
              </a:rPr>
              <a:t>Uses c</a:t>
            </a:r>
            <a:r>
              <a:rPr lang="aa-ET" sz="1400" dirty="0">
                <a:latin typeface="Calibri" panose="020F0502020204030204" pitchFamily="34" charset="0"/>
                <a:ea typeface="Calibri" panose="020F0502020204030204" pitchFamily="34" charset="0"/>
                <a:cs typeface="Arial" panose="020B0604020202020204" pitchFamily="34" charset="0"/>
              </a:rPr>
              <a:t>ertificates, digital signatures</a:t>
            </a:r>
          </a:p>
        </p:txBody>
      </p:sp>
      <p:pic>
        <p:nvPicPr>
          <p:cNvPr id="4098" name="Picture 2" descr="Driverless Car Security Issues: Potential Cyber Threats!">
            <a:extLst>
              <a:ext uri="{FF2B5EF4-FFF2-40B4-BE49-F238E27FC236}">
                <a16:creationId xmlns:a16="http://schemas.microsoft.com/office/drawing/2014/main" id="{514959F3-C84E-3921-BA44-6E0E3B2949A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1387" y="3537867"/>
            <a:ext cx="4143231" cy="2664758"/>
          </a:xfrm>
          <a:prstGeom prst="rect">
            <a:avLst/>
          </a:prstGeom>
          <a:noFill/>
          <a:effectLst>
            <a:softEdge rad="317500"/>
          </a:effectLst>
          <a:extLst>
            <a:ext uri="{909E8E84-426E-40DD-AFC4-6F175D3DCCD1}">
              <a14:hiddenFill xmlns:a14="http://schemas.microsoft.com/office/drawing/2010/main">
                <a:solidFill>
                  <a:srgbClr val="FFFFFF"/>
                </a:solidFill>
              </a14:hiddenFill>
            </a:ext>
          </a:extLst>
        </p:spPr>
      </p:pic>
      <p:sp>
        <p:nvSpPr>
          <p:cNvPr id="6" name="כותרת 1">
            <a:extLst>
              <a:ext uri="{FF2B5EF4-FFF2-40B4-BE49-F238E27FC236}">
                <a16:creationId xmlns:a16="http://schemas.microsoft.com/office/drawing/2014/main" id="{809A441E-78DF-0514-7A12-48EE4B92BE27}"/>
              </a:ext>
            </a:extLst>
          </p:cNvPr>
          <p:cNvSpPr txBox="1">
            <a:spLocks/>
          </p:cNvSpPr>
          <p:nvPr/>
        </p:nvSpPr>
        <p:spPr>
          <a:xfrm>
            <a:off x="1163493" y="217565"/>
            <a:ext cx="10271125" cy="1122363"/>
          </a:xfrm>
          <a:prstGeom prst="rect">
            <a:avLst/>
          </a:prstGeom>
          <a:noFill/>
          <a:ln>
            <a:noFill/>
          </a:ln>
        </p:spPr>
        <p:txBody>
          <a:bodyPr spcFirstLastPara="1" wrap="square" lIns="91425" tIns="91425" rIns="91425" bIns="91425" anchor="t" anchorCtr="0">
            <a:noAutofit/>
            <a:scene3d>
              <a:camera prst="orthographicFront"/>
              <a:lightRig rig="harsh" dir="t"/>
            </a:scene3d>
            <a:sp3d extrusionH="57150" prstMaterial="matte">
              <a:bevelT w="63500" h="12700" prst="angle"/>
              <a:contourClr>
                <a:schemeClr val="bg1">
                  <a:lumMod val="65000"/>
                </a:schemeClr>
              </a:contourClr>
            </a:sp3d>
          </a:bodyPr>
          <a:lstStyle>
            <a:defPPr marR="0" lvl="0" algn="l" rtl="0">
              <a:lnSpc>
                <a:spcPct val="100000"/>
              </a:lnSpc>
              <a:spcBef>
                <a:spcPts val="0"/>
              </a:spcBef>
              <a:spcAft>
                <a:spcPts val="0"/>
              </a:spcAft>
            </a:defPPr>
            <a:lvl1pPr marR="0" lvl="0" algn="l" rtl="0" eaLnBrk="1" hangingPunct="1">
              <a:lnSpc>
                <a:spcPct val="115000"/>
              </a:lnSpc>
              <a:spcBef>
                <a:spcPts val="0"/>
              </a:spcBef>
              <a:spcAft>
                <a:spcPts val="0"/>
              </a:spcAft>
              <a:buClr>
                <a:schemeClr val="dk1"/>
              </a:buClr>
              <a:buSzPts val="3000"/>
              <a:buFont typeface="Golos Text Medium"/>
              <a:buNone/>
              <a:defRPr sz="3000" b="0" i="0" u="none" strike="noStrike" cap="none">
                <a:solidFill>
                  <a:schemeClr val="dk1"/>
                </a:solidFill>
                <a:latin typeface="Golos Text Medium"/>
                <a:ea typeface="Golos Text Medium"/>
                <a:cs typeface="Golos Text Medium"/>
                <a:sym typeface="Golos Text Medium"/>
              </a:defRPr>
            </a:lvl1pPr>
            <a:lvl2pPr marR="0" lvl="1"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2pPr>
            <a:lvl3pPr marR="0" lvl="2"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3pPr>
            <a:lvl4pPr marR="0" lvl="3"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4pPr>
            <a:lvl5pPr marR="0" lvl="4"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5pPr>
            <a:lvl6pPr marR="0" lvl="5"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6pPr>
            <a:lvl7pPr marR="0" lvl="6"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7pPr>
            <a:lvl8pPr marR="0" lvl="7"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8pPr>
            <a:lvl9pPr marR="0" lvl="8" algn="l" rtl="0" eaLnBrk="1" hangingPunct="1">
              <a:lnSpc>
                <a:spcPct val="115000"/>
              </a:lnSpc>
              <a:spcBef>
                <a:spcPts val="0"/>
              </a:spcBef>
              <a:spcAft>
                <a:spcPts val="0"/>
              </a:spcAft>
              <a:buClr>
                <a:schemeClr val="dk1"/>
              </a:buClr>
              <a:buSzPts val="3200"/>
              <a:buFont typeface="Golos Text Medium"/>
              <a:buNone/>
              <a:defRPr sz="3200" b="0" i="0" u="none" strike="noStrike" cap="none">
                <a:solidFill>
                  <a:schemeClr val="dk1"/>
                </a:solidFill>
                <a:latin typeface="Golos Text Medium"/>
                <a:ea typeface="Golos Text Medium"/>
                <a:cs typeface="Golos Text Medium"/>
                <a:sym typeface="Golos Text Medium"/>
              </a:defRPr>
            </a:lvl9pPr>
          </a:lstStyle>
          <a:p>
            <a:pPr algn="ctr"/>
            <a:r>
              <a:rPr lang="en-US" sz="4000" b="1" dirty="0">
                <a:ln>
                  <a:solidFill>
                    <a:schemeClr val="accent3">
                      <a:lumMod val="50000"/>
                    </a:schemeClr>
                  </a:solidFill>
                </a:ln>
                <a:solidFill>
                  <a:srgbClr val="C00000"/>
                </a:solidFill>
              </a:rPr>
              <a:t>System Security </a:t>
            </a:r>
          </a:p>
          <a:p>
            <a:pPr algn="ctr"/>
            <a:endParaRPr lang="en-US" sz="4000" b="1" dirty="0">
              <a:ln>
                <a:solidFill>
                  <a:schemeClr val="accent3">
                    <a:lumMod val="50000"/>
                  </a:schemeClr>
                </a:solidFill>
              </a:ln>
              <a:solidFill>
                <a:srgbClr val="C00000"/>
              </a:solidFill>
            </a:endParaRPr>
          </a:p>
          <a:p>
            <a:pPr algn="ctr"/>
            <a:endParaRPr lang="en-US" sz="4000" b="1" dirty="0">
              <a:ln>
                <a:solidFill>
                  <a:schemeClr val="accent3">
                    <a:lumMod val="50000"/>
                  </a:schemeClr>
                </a:solidFill>
              </a:ln>
              <a:solidFill>
                <a:srgbClr val="C00000"/>
              </a:solidFill>
            </a:endParaRPr>
          </a:p>
          <a:p>
            <a:pPr algn="ctr"/>
            <a:endParaRPr lang="en-US" sz="4000" b="1" dirty="0">
              <a:ln>
                <a:solidFill>
                  <a:schemeClr val="accent3">
                    <a:lumMod val="50000"/>
                  </a:schemeClr>
                </a:solidFill>
              </a:ln>
              <a:solidFill>
                <a:srgbClr val="C00000"/>
              </a:solidFill>
            </a:endParaRPr>
          </a:p>
        </p:txBody>
      </p:sp>
    </p:spTree>
    <p:extLst>
      <p:ext uri="{BB962C8B-B14F-4D97-AF65-F5344CB8AC3E}">
        <p14:creationId xmlns:p14="http://schemas.microsoft.com/office/powerpoint/2010/main" val="957077434"/>
      </p:ext>
    </p:extLst>
  </p:cSld>
  <p:clrMapOvr>
    <a:masterClrMapping/>
  </p:clrMapOvr>
</p:sld>
</file>

<file path=ppt/theme/theme1.xml><?xml version="1.0" encoding="utf-8"?>
<a:theme xmlns:a="http://schemas.openxmlformats.org/drawingml/2006/main" name="Artificial Intelligence by Slidesgo">
  <a:themeElements>
    <a:clrScheme name="Simple Light">
      <a:dk1>
        <a:srgbClr val="333746"/>
      </a:dk1>
      <a:lt1>
        <a:srgbClr val="5B627D"/>
      </a:lt1>
      <a:dk2>
        <a:srgbClr val="C8D3F4"/>
      </a:dk2>
      <a:lt2>
        <a:srgbClr val="E6E9F8"/>
      </a:lt2>
      <a:accent1>
        <a:srgbClr val="6D6AF7"/>
      </a:accent1>
      <a:accent2>
        <a:srgbClr val="EDBBD8"/>
      </a:accent2>
      <a:accent3>
        <a:srgbClr val="E67CB9"/>
      </a:accent3>
      <a:accent4>
        <a:srgbClr val="FFFFFF"/>
      </a:accent4>
      <a:accent5>
        <a:srgbClr val="FFFFFF"/>
      </a:accent5>
      <a:accent6>
        <a:srgbClr val="FFFFFF"/>
      </a:accent6>
      <a:hlink>
        <a:srgbClr val="33374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EN Artificial Intelligence by Slidesgo</Template>
  <TotalTime>405</TotalTime>
  <Words>1624</Words>
  <Application>Microsoft Office PowerPoint</Application>
  <PresentationFormat>מסך רחב</PresentationFormat>
  <Paragraphs>115</Paragraphs>
  <Slides>15</Slides>
  <Notes>0</Notes>
  <HiddenSlides>0</HiddenSlides>
  <MMClips>0</MMClips>
  <ScaleCrop>false</ScaleCrop>
  <HeadingPairs>
    <vt:vector size="6" baseType="variant">
      <vt:variant>
        <vt:lpstr>גופנים בשימוש</vt:lpstr>
      </vt:variant>
      <vt:variant>
        <vt:i4>9</vt:i4>
      </vt:variant>
      <vt:variant>
        <vt:lpstr>ערכת נושא</vt:lpstr>
      </vt:variant>
      <vt:variant>
        <vt:i4>2</vt:i4>
      </vt:variant>
      <vt:variant>
        <vt:lpstr>כותרות שקופיות</vt:lpstr>
      </vt:variant>
      <vt:variant>
        <vt:i4>15</vt:i4>
      </vt:variant>
    </vt:vector>
  </HeadingPairs>
  <TitlesOfParts>
    <vt:vector size="26" baseType="lpstr">
      <vt:lpstr>Arial</vt:lpstr>
      <vt:lpstr>Bebas Neue</vt:lpstr>
      <vt:lpstr>Calibri</vt:lpstr>
      <vt:lpstr>Gantari</vt:lpstr>
      <vt:lpstr>Golos Text</vt:lpstr>
      <vt:lpstr>Golos Text Medium</vt:lpstr>
      <vt:lpstr>Proxima Nova</vt:lpstr>
      <vt:lpstr>Symbol</vt:lpstr>
      <vt:lpstr>Ubuntu</vt:lpstr>
      <vt:lpstr>Artificial Intelligence by Slidesgo</vt:lpstr>
      <vt:lpstr>Slidesgo Final Pages</vt:lpstr>
      <vt:lpstr>מצגת של PowerPoint‏</vt:lpstr>
      <vt:lpstr>What are we going to present today</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Maor</dc:creator>
  <cp:lastModifiedBy>Maor</cp:lastModifiedBy>
  <cp:revision>26</cp:revision>
  <dcterms:created xsi:type="dcterms:W3CDTF">2023-05-21T14:47:14Z</dcterms:created>
  <dcterms:modified xsi:type="dcterms:W3CDTF">2023-05-25T13:12:29Z</dcterms:modified>
</cp:coreProperties>
</file>

<file path=docProps/thumbnail.jpeg>
</file>